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Nanum Gothic" panose="020B0600000101010101" charset="-127"/>
      <p:regular r:id="rId19"/>
      <p:bold r:id="rId20"/>
    </p:embeddedFont>
    <p:embeddedFont>
      <p:font typeface="Advent Pro" panose="020B0600000101010101" charset="0"/>
      <p:regular r:id="rId21"/>
      <p:bold r:id="rId22"/>
    </p:embeddedFont>
    <p:embeddedFont>
      <p:font typeface="Advent Pro Medium" panose="020B0600000101010101" charset="0"/>
      <p:regular r:id="rId23"/>
      <p:bold r:id="rId24"/>
    </p:embeddedFont>
    <p:embeddedFont>
      <p:font typeface="Anaheim" panose="020B0600000101010101" charset="0"/>
      <p:regular r:id="rId25"/>
    </p:embeddedFont>
    <p:embeddedFont>
      <p:font typeface="Bebas Neue" panose="020B0606020202050201" pitchFamily="34" charset="0"/>
      <p:regular r:id="rId26"/>
    </p:embeddedFont>
    <p:embeddedFont>
      <p:font typeface="Open Sans" panose="020B0606030504020204" pitchFamily="34" charset="0"/>
      <p:regular r:id="rId27"/>
      <p:bold r:id="rId28"/>
      <p:italic r:id="rId29"/>
      <p:boldItalic r:id="rId30"/>
    </p:embeddedFont>
    <p:embeddedFont>
      <p:font typeface="Squada One" panose="020B0600000101010101" charset="0"/>
      <p:regular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3EDA55-6D97-47A9-B45C-A921E336E40B}">
  <a:tblStyle styleId="{863EDA55-6D97-47A9-B45C-A921E336E40B}"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f251a4f16f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f251a4f16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4df16bf195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4df16bf19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4df16bf195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4df16bf19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4df16bf195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4df16bf195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4df16bf195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14df16bf195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d362d286f3_1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d362d286f3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14df16bf195_1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14df16bf195_1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f2a4c1dfe7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f2a4c1dfe7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d362d286f3_1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d362d286f3_1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d362d286f3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d362d286f3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4dd8250af9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4dd8250af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4dd8250af9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4dd8250af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4df16bf195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4df16bf195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4df16bf195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4df16bf19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4df16bf195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4df16bf19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4df16bf195_1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4df16bf195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3600" y="1306500"/>
            <a:ext cx="4954800" cy="1828800"/>
          </a:xfrm>
          <a:prstGeom prst="rect">
            <a:avLst/>
          </a:prstGeom>
        </p:spPr>
        <p:txBody>
          <a:bodyPr spcFirstLastPara="1" wrap="square" lIns="0" tIns="0" rIns="0" bIns="0" anchor="ctr" anchorCtr="0">
            <a:noAutofit/>
          </a:bodyPr>
          <a:lstStyle>
            <a:lvl1pPr lvl="0">
              <a:lnSpc>
                <a:spcPct val="80000"/>
              </a:lnSpc>
              <a:spcBef>
                <a:spcPts val="0"/>
              </a:spcBef>
              <a:spcAft>
                <a:spcPts val="0"/>
              </a:spcAft>
              <a:buClr>
                <a:srgbClr val="191919"/>
              </a:buClr>
              <a:buSzPts val="5200"/>
              <a:buNone/>
              <a:defRPr sz="5500">
                <a:solidFill>
                  <a:schemeClr val="dk2"/>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23600" y="3562800"/>
            <a:ext cx="4359000" cy="2742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1400"/>
              <a:buNone/>
              <a:defRPr sz="1600">
                <a:solidFill>
                  <a:schemeClr val="dk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2"/>
        </a:solidFill>
        <a:effectLst/>
      </p:bgPr>
    </p:bg>
    <p:spTree>
      <p:nvGrpSpPr>
        <p:cNvPr id="1" name="Shape 36"/>
        <p:cNvGrpSpPr/>
        <p:nvPr/>
      </p:nvGrpSpPr>
      <p:grpSpPr>
        <a:xfrm>
          <a:off x="0" y="0"/>
          <a:ext cx="0" cy="0"/>
          <a:chOff x="0" y="0"/>
          <a:chExt cx="0" cy="0"/>
        </a:xfrm>
      </p:grpSpPr>
      <p:sp>
        <p:nvSpPr>
          <p:cNvPr id="37" name="Google Shape;37;p11"/>
          <p:cNvSpPr txBox="1">
            <a:spLocks noGrp="1"/>
          </p:cNvSpPr>
          <p:nvPr>
            <p:ph type="title" hasCustomPrompt="1"/>
          </p:nvPr>
        </p:nvSpPr>
        <p:spPr>
          <a:xfrm>
            <a:off x="1284000" y="1969950"/>
            <a:ext cx="6576000" cy="1097400"/>
          </a:xfrm>
          <a:prstGeom prst="rect">
            <a:avLst/>
          </a:prstGeom>
        </p:spPr>
        <p:txBody>
          <a:bodyPr spcFirstLastPara="1" wrap="square" lIns="0" tIns="0" rIns="0" bIns="0" anchor="ctr" anchorCtr="0">
            <a:noAutofit/>
          </a:bodyPr>
          <a:lstStyle>
            <a:lvl1pPr lvl="0" algn="ctr">
              <a:spcBef>
                <a:spcPts val="0"/>
              </a:spcBef>
              <a:spcAft>
                <a:spcPts val="0"/>
              </a:spcAft>
              <a:buSzPts val="9600"/>
              <a:buNone/>
              <a:defRPr sz="10000">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8" name="Google Shape;38;p11"/>
          <p:cNvSpPr txBox="1">
            <a:spLocks noGrp="1"/>
          </p:cNvSpPr>
          <p:nvPr>
            <p:ph type="subTitle" idx="1"/>
          </p:nvPr>
        </p:nvSpPr>
        <p:spPr>
          <a:xfrm>
            <a:off x="1284000" y="3580550"/>
            <a:ext cx="6576000" cy="274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solidFill>
                  <a:schemeClr val="dk2"/>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2"/>
        </a:solidFill>
        <a:effectLst/>
      </p:bgPr>
    </p:bg>
    <p:spTree>
      <p:nvGrpSpPr>
        <p:cNvPr id="1" name="Shape 3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_1">
    <p:spTree>
      <p:nvGrpSpPr>
        <p:cNvPr id="1" name="Shape 40"/>
        <p:cNvGrpSpPr/>
        <p:nvPr/>
      </p:nvGrpSpPr>
      <p:grpSpPr>
        <a:xfrm>
          <a:off x="0" y="0"/>
          <a:ext cx="0" cy="0"/>
          <a:chOff x="0" y="0"/>
          <a:chExt cx="0" cy="0"/>
        </a:xfrm>
      </p:grpSpPr>
      <p:sp>
        <p:nvSpPr>
          <p:cNvPr id="41" name="Google Shape;41;p13"/>
          <p:cNvSpPr txBox="1">
            <a:spLocks noGrp="1"/>
          </p:cNvSpPr>
          <p:nvPr>
            <p:ph type="subTitle" idx="1"/>
          </p:nvPr>
        </p:nvSpPr>
        <p:spPr>
          <a:xfrm>
            <a:off x="1397588" y="1564750"/>
            <a:ext cx="42063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500">
                <a:latin typeface="Squada One"/>
                <a:ea typeface="Squada One"/>
                <a:cs typeface="Squada One"/>
                <a:sym typeface="Squada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2" name="Google Shape;42;p13"/>
          <p:cNvSpPr txBox="1">
            <a:spLocks noGrp="1"/>
          </p:cNvSpPr>
          <p:nvPr>
            <p:ph type="subTitle" idx="2"/>
          </p:nvPr>
        </p:nvSpPr>
        <p:spPr>
          <a:xfrm>
            <a:off x="3540113" y="3023075"/>
            <a:ext cx="4206300" cy="457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500"/>
              <a:buFont typeface="Bebas Neue"/>
              <a:buNone/>
              <a:defRPr sz="2500">
                <a:latin typeface="Squada One"/>
                <a:ea typeface="Squada One"/>
                <a:cs typeface="Squada One"/>
                <a:sym typeface="Squada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3" name="Google Shape;43;p13"/>
          <p:cNvSpPr txBox="1">
            <a:spLocks noGrp="1"/>
          </p:cNvSpPr>
          <p:nvPr>
            <p:ph type="subTitle" idx="3"/>
          </p:nvPr>
        </p:nvSpPr>
        <p:spPr>
          <a:xfrm>
            <a:off x="1397570" y="2098150"/>
            <a:ext cx="4206300" cy="6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 name="Google Shape;44;p13"/>
          <p:cNvSpPr txBox="1">
            <a:spLocks noGrp="1"/>
          </p:cNvSpPr>
          <p:nvPr>
            <p:ph type="subTitle" idx="4"/>
          </p:nvPr>
        </p:nvSpPr>
        <p:spPr>
          <a:xfrm>
            <a:off x="3540095" y="3556475"/>
            <a:ext cx="4206300" cy="640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 name="Google Shape;45;p13"/>
          <p:cNvSpPr txBox="1">
            <a:spLocks noGrp="1"/>
          </p:cNvSpPr>
          <p:nvPr>
            <p:ph type="title"/>
          </p:nvPr>
        </p:nvSpPr>
        <p:spPr>
          <a:xfrm>
            <a:off x="720000" y="403534"/>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6"/>
        <p:cNvGrpSpPr/>
        <p:nvPr/>
      </p:nvGrpSpPr>
      <p:grpSpPr>
        <a:xfrm>
          <a:off x="0" y="0"/>
          <a:ext cx="0" cy="0"/>
          <a:chOff x="0" y="0"/>
          <a:chExt cx="0" cy="0"/>
        </a:xfrm>
      </p:grpSpPr>
      <p:sp>
        <p:nvSpPr>
          <p:cNvPr id="47" name="Google Shape;47;p14"/>
          <p:cNvSpPr txBox="1">
            <a:spLocks noGrp="1"/>
          </p:cNvSpPr>
          <p:nvPr>
            <p:ph type="title"/>
          </p:nvPr>
        </p:nvSpPr>
        <p:spPr>
          <a:xfrm>
            <a:off x="720000" y="2516488"/>
            <a:ext cx="1463100" cy="527700"/>
          </a:xfrm>
          <a:prstGeom prst="rect">
            <a:avLst/>
          </a:prstGeom>
        </p:spPr>
        <p:txBody>
          <a:bodyPr spcFirstLastPara="1" wrap="square" lIns="0" tIns="0" rIns="0" bIns="0" anchor="ctr" anchorCtr="0">
            <a:noAutofit/>
          </a:bodyPr>
          <a:lstStyle>
            <a:lvl1pPr lvl="0" algn="ctr"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8" name="Google Shape;48;p14"/>
          <p:cNvSpPr txBox="1">
            <a:spLocks noGrp="1"/>
          </p:cNvSpPr>
          <p:nvPr>
            <p:ph type="title" idx="2" hasCustomPrompt="1"/>
          </p:nvPr>
        </p:nvSpPr>
        <p:spPr>
          <a:xfrm>
            <a:off x="1052100" y="1999288"/>
            <a:ext cx="798900" cy="5934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9" name="Google Shape;49;p14"/>
          <p:cNvSpPr txBox="1">
            <a:spLocks noGrp="1"/>
          </p:cNvSpPr>
          <p:nvPr>
            <p:ph type="subTitle" idx="1"/>
          </p:nvPr>
        </p:nvSpPr>
        <p:spPr>
          <a:xfrm>
            <a:off x="720000" y="3196708"/>
            <a:ext cx="1463100" cy="73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0" name="Google Shape;50;p14"/>
          <p:cNvSpPr txBox="1">
            <a:spLocks noGrp="1"/>
          </p:cNvSpPr>
          <p:nvPr>
            <p:ph type="title" idx="3"/>
          </p:nvPr>
        </p:nvSpPr>
        <p:spPr>
          <a:xfrm>
            <a:off x="2799100" y="2516488"/>
            <a:ext cx="1463100" cy="527700"/>
          </a:xfrm>
          <a:prstGeom prst="rect">
            <a:avLst/>
          </a:prstGeom>
        </p:spPr>
        <p:txBody>
          <a:bodyPr spcFirstLastPara="1" wrap="square" lIns="0" tIns="0" rIns="0" bIns="0" anchor="ctr" anchorCtr="0">
            <a:noAutofit/>
          </a:bodyPr>
          <a:lstStyle>
            <a:lvl1pPr lvl="0" algn="ctr"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1" name="Google Shape;51;p14"/>
          <p:cNvSpPr txBox="1">
            <a:spLocks noGrp="1"/>
          </p:cNvSpPr>
          <p:nvPr>
            <p:ph type="title" idx="4" hasCustomPrompt="1"/>
          </p:nvPr>
        </p:nvSpPr>
        <p:spPr>
          <a:xfrm>
            <a:off x="3131200" y="1999288"/>
            <a:ext cx="798900" cy="5934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 name="Google Shape;52;p14"/>
          <p:cNvSpPr txBox="1">
            <a:spLocks noGrp="1"/>
          </p:cNvSpPr>
          <p:nvPr>
            <p:ph type="subTitle" idx="5"/>
          </p:nvPr>
        </p:nvSpPr>
        <p:spPr>
          <a:xfrm>
            <a:off x="2799100" y="3196708"/>
            <a:ext cx="1463100" cy="73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3" name="Google Shape;53;p14"/>
          <p:cNvSpPr txBox="1">
            <a:spLocks noGrp="1"/>
          </p:cNvSpPr>
          <p:nvPr>
            <p:ph type="title" idx="6"/>
          </p:nvPr>
        </p:nvSpPr>
        <p:spPr>
          <a:xfrm>
            <a:off x="4878200" y="2516488"/>
            <a:ext cx="1463100" cy="527700"/>
          </a:xfrm>
          <a:prstGeom prst="rect">
            <a:avLst/>
          </a:prstGeom>
        </p:spPr>
        <p:txBody>
          <a:bodyPr spcFirstLastPara="1" wrap="square" lIns="0" tIns="0" rIns="0" bIns="0" anchor="ctr" anchorCtr="0">
            <a:noAutofit/>
          </a:bodyPr>
          <a:lstStyle>
            <a:lvl1pPr lvl="0" algn="ctr"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4" name="Google Shape;54;p14"/>
          <p:cNvSpPr txBox="1">
            <a:spLocks noGrp="1"/>
          </p:cNvSpPr>
          <p:nvPr>
            <p:ph type="title" idx="7" hasCustomPrompt="1"/>
          </p:nvPr>
        </p:nvSpPr>
        <p:spPr>
          <a:xfrm>
            <a:off x="5210300" y="1999288"/>
            <a:ext cx="798900" cy="5934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4"/>
          <p:cNvSpPr txBox="1">
            <a:spLocks noGrp="1"/>
          </p:cNvSpPr>
          <p:nvPr>
            <p:ph type="subTitle" idx="8"/>
          </p:nvPr>
        </p:nvSpPr>
        <p:spPr>
          <a:xfrm>
            <a:off x="4878200" y="3196708"/>
            <a:ext cx="1463100" cy="73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6" name="Google Shape;56;p14"/>
          <p:cNvSpPr txBox="1">
            <a:spLocks noGrp="1"/>
          </p:cNvSpPr>
          <p:nvPr>
            <p:ph type="title" idx="9"/>
          </p:nvPr>
        </p:nvSpPr>
        <p:spPr>
          <a:xfrm>
            <a:off x="6957300" y="2516250"/>
            <a:ext cx="1463100" cy="527700"/>
          </a:xfrm>
          <a:prstGeom prst="rect">
            <a:avLst/>
          </a:prstGeom>
        </p:spPr>
        <p:txBody>
          <a:bodyPr spcFirstLastPara="1" wrap="square" lIns="0" tIns="0" rIns="0" bIns="0" anchor="ctr" anchorCtr="0">
            <a:noAutofit/>
          </a:bodyPr>
          <a:lstStyle>
            <a:lvl1pPr lvl="0" algn="ctr"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7" name="Google Shape;57;p14"/>
          <p:cNvSpPr txBox="1">
            <a:spLocks noGrp="1"/>
          </p:cNvSpPr>
          <p:nvPr>
            <p:ph type="title" idx="13" hasCustomPrompt="1"/>
          </p:nvPr>
        </p:nvSpPr>
        <p:spPr>
          <a:xfrm>
            <a:off x="7289400" y="1999275"/>
            <a:ext cx="798900" cy="5934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4"/>
          <p:cNvSpPr txBox="1">
            <a:spLocks noGrp="1"/>
          </p:cNvSpPr>
          <p:nvPr>
            <p:ph type="subTitle" idx="14"/>
          </p:nvPr>
        </p:nvSpPr>
        <p:spPr>
          <a:xfrm>
            <a:off x="6957300" y="3196350"/>
            <a:ext cx="1463100" cy="73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9" name="Google Shape;59;p14"/>
          <p:cNvSpPr txBox="1">
            <a:spLocks noGrp="1"/>
          </p:cNvSpPr>
          <p:nvPr>
            <p:ph type="title" idx="15"/>
          </p:nvPr>
        </p:nvSpPr>
        <p:spPr>
          <a:xfrm>
            <a:off x="720000" y="403534"/>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lt2"/>
        </a:solidFill>
        <a:effectLst/>
      </p:bgPr>
    </p:bg>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2290025" y="3240300"/>
            <a:ext cx="4563900" cy="4572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3000">
                <a:solidFill>
                  <a:schemeClr val="dk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62" name="Google Shape;62;p15"/>
          <p:cNvSpPr txBox="1">
            <a:spLocks noGrp="1"/>
          </p:cNvSpPr>
          <p:nvPr>
            <p:ph type="subTitle" idx="1"/>
          </p:nvPr>
        </p:nvSpPr>
        <p:spPr>
          <a:xfrm>
            <a:off x="1458125" y="1289390"/>
            <a:ext cx="6227700" cy="137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3000">
                <a:solidFill>
                  <a:schemeClr val="dk2"/>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63"/>
        <p:cNvGrpSpPr/>
        <p:nvPr/>
      </p:nvGrpSpPr>
      <p:grpSpPr>
        <a:xfrm>
          <a:off x="0" y="0"/>
          <a:ext cx="0" cy="0"/>
          <a:chOff x="0" y="0"/>
          <a:chExt cx="0" cy="0"/>
        </a:xfrm>
      </p:grpSpPr>
      <p:sp>
        <p:nvSpPr>
          <p:cNvPr id="64" name="Google Shape;64;p16"/>
          <p:cNvSpPr txBox="1">
            <a:spLocks noGrp="1"/>
          </p:cNvSpPr>
          <p:nvPr>
            <p:ph type="subTitle" idx="1"/>
          </p:nvPr>
        </p:nvSpPr>
        <p:spPr>
          <a:xfrm>
            <a:off x="720000" y="2238475"/>
            <a:ext cx="3108900" cy="135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5" name="Google Shape;65;p16"/>
          <p:cNvSpPr txBox="1">
            <a:spLocks noGrp="1"/>
          </p:cNvSpPr>
          <p:nvPr>
            <p:ph type="title"/>
          </p:nvPr>
        </p:nvSpPr>
        <p:spPr>
          <a:xfrm>
            <a:off x="720000" y="403534"/>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66"/>
        <p:cNvGrpSpPr/>
        <p:nvPr/>
      </p:nvGrpSpPr>
      <p:grpSpPr>
        <a:xfrm>
          <a:off x="0" y="0"/>
          <a:ext cx="0" cy="0"/>
          <a:chOff x="0" y="0"/>
          <a:chExt cx="0" cy="0"/>
        </a:xfrm>
      </p:grpSpPr>
      <p:sp>
        <p:nvSpPr>
          <p:cNvPr id="67" name="Google Shape;67;p17"/>
          <p:cNvSpPr txBox="1">
            <a:spLocks noGrp="1"/>
          </p:cNvSpPr>
          <p:nvPr>
            <p:ph type="subTitle" idx="1"/>
          </p:nvPr>
        </p:nvSpPr>
        <p:spPr>
          <a:xfrm>
            <a:off x="2423050" y="4216938"/>
            <a:ext cx="4297800" cy="4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 name="Google Shape;68;p17"/>
          <p:cNvSpPr txBox="1">
            <a:spLocks noGrp="1"/>
          </p:cNvSpPr>
          <p:nvPr>
            <p:ph type="title"/>
          </p:nvPr>
        </p:nvSpPr>
        <p:spPr>
          <a:xfrm>
            <a:off x="720000" y="403534"/>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69"/>
        <p:cNvGrpSpPr/>
        <p:nvPr/>
      </p:nvGrpSpPr>
      <p:grpSpPr>
        <a:xfrm>
          <a:off x="0" y="0"/>
          <a:ext cx="0" cy="0"/>
          <a:chOff x="0" y="0"/>
          <a:chExt cx="0" cy="0"/>
        </a:xfrm>
      </p:grpSpPr>
      <p:sp>
        <p:nvSpPr>
          <p:cNvPr id="70" name="Google Shape;70;p18"/>
          <p:cNvSpPr txBox="1">
            <a:spLocks noGrp="1"/>
          </p:cNvSpPr>
          <p:nvPr>
            <p:ph type="title"/>
          </p:nvPr>
        </p:nvSpPr>
        <p:spPr>
          <a:xfrm>
            <a:off x="720000" y="2571738"/>
            <a:ext cx="2336400" cy="4572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1" name="Google Shape;71;p18"/>
          <p:cNvSpPr txBox="1">
            <a:spLocks noGrp="1"/>
          </p:cNvSpPr>
          <p:nvPr>
            <p:ph type="subTitle" idx="1"/>
          </p:nvPr>
        </p:nvSpPr>
        <p:spPr>
          <a:xfrm>
            <a:off x="720000" y="3230990"/>
            <a:ext cx="23364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2" name="Google Shape;72;p18"/>
          <p:cNvSpPr txBox="1">
            <a:spLocks noGrp="1"/>
          </p:cNvSpPr>
          <p:nvPr>
            <p:ph type="title" idx="2"/>
          </p:nvPr>
        </p:nvSpPr>
        <p:spPr>
          <a:xfrm>
            <a:off x="3403800" y="2571738"/>
            <a:ext cx="2336400" cy="4572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3" name="Google Shape;73;p18"/>
          <p:cNvSpPr txBox="1">
            <a:spLocks noGrp="1"/>
          </p:cNvSpPr>
          <p:nvPr>
            <p:ph type="subTitle" idx="3"/>
          </p:nvPr>
        </p:nvSpPr>
        <p:spPr>
          <a:xfrm>
            <a:off x="3403800" y="3230990"/>
            <a:ext cx="23364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4" name="Google Shape;74;p18"/>
          <p:cNvSpPr txBox="1">
            <a:spLocks noGrp="1"/>
          </p:cNvSpPr>
          <p:nvPr>
            <p:ph type="title" idx="4"/>
          </p:nvPr>
        </p:nvSpPr>
        <p:spPr>
          <a:xfrm>
            <a:off x="6087600" y="2571738"/>
            <a:ext cx="2336400" cy="4572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5" name="Google Shape;75;p18"/>
          <p:cNvSpPr txBox="1">
            <a:spLocks noGrp="1"/>
          </p:cNvSpPr>
          <p:nvPr>
            <p:ph type="subTitle" idx="5"/>
          </p:nvPr>
        </p:nvSpPr>
        <p:spPr>
          <a:xfrm>
            <a:off x="6087600" y="3230990"/>
            <a:ext cx="23364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 name="Google Shape;76;p18"/>
          <p:cNvSpPr txBox="1">
            <a:spLocks noGrp="1"/>
          </p:cNvSpPr>
          <p:nvPr>
            <p:ph type="title" idx="6"/>
          </p:nvPr>
        </p:nvSpPr>
        <p:spPr>
          <a:xfrm>
            <a:off x="720000" y="403534"/>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77"/>
        <p:cNvGrpSpPr/>
        <p:nvPr/>
      </p:nvGrpSpPr>
      <p:grpSpPr>
        <a:xfrm>
          <a:off x="0" y="0"/>
          <a:ext cx="0" cy="0"/>
          <a:chOff x="0" y="0"/>
          <a:chExt cx="0" cy="0"/>
        </a:xfrm>
      </p:grpSpPr>
      <p:sp>
        <p:nvSpPr>
          <p:cNvPr id="78" name="Google Shape;78;p19"/>
          <p:cNvSpPr txBox="1">
            <a:spLocks noGrp="1"/>
          </p:cNvSpPr>
          <p:nvPr>
            <p:ph type="title"/>
          </p:nvPr>
        </p:nvSpPr>
        <p:spPr>
          <a:xfrm>
            <a:off x="720000" y="3567946"/>
            <a:ext cx="2336400" cy="4572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9" name="Google Shape;79;p19"/>
          <p:cNvSpPr txBox="1">
            <a:spLocks noGrp="1"/>
          </p:cNvSpPr>
          <p:nvPr>
            <p:ph type="subTitle" idx="1"/>
          </p:nvPr>
        </p:nvSpPr>
        <p:spPr>
          <a:xfrm>
            <a:off x="720000" y="1678246"/>
            <a:ext cx="2336400" cy="173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 name="Google Shape;80;p19"/>
          <p:cNvSpPr txBox="1">
            <a:spLocks noGrp="1"/>
          </p:cNvSpPr>
          <p:nvPr>
            <p:ph type="title" idx="2"/>
          </p:nvPr>
        </p:nvSpPr>
        <p:spPr>
          <a:xfrm>
            <a:off x="3403800" y="3567946"/>
            <a:ext cx="2336400" cy="4572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1" name="Google Shape;81;p19"/>
          <p:cNvSpPr txBox="1">
            <a:spLocks noGrp="1"/>
          </p:cNvSpPr>
          <p:nvPr>
            <p:ph type="subTitle" idx="3"/>
          </p:nvPr>
        </p:nvSpPr>
        <p:spPr>
          <a:xfrm>
            <a:off x="3403800" y="1678246"/>
            <a:ext cx="2336400" cy="173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 name="Google Shape;82;p19"/>
          <p:cNvSpPr txBox="1">
            <a:spLocks noGrp="1"/>
          </p:cNvSpPr>
          <p:nvPr>
            <p:ph type="title" idx="4"/>
          </p:nvPr>
        </p:nvSpPr>
        <p:spPr>
          <a:xfrm>
            <a:off x="6087600" y="3567946"/>
            <a:ext cx="2336400" cy="4572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3" name="Google Shape;83;p19"/>
          <p:cNvSpPr txBox="1">
            <a:spLocks noGrp="1"/>
          </p:cNvSpPr>
          <p:nvPr>
            <p:ph type="subTitle" idx="5"/>
          </p:nvPr>
        </p:nvSpPr>
        <p:spPr>
          <a:xfrm>
            <a:off x="6087600" y="1678246"/>
            <a:ext cx="2336400" cy="173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 name="Google Shape;84;p19"/>
          <p:cNvSpPr txBox="1">
            <a:spLocks noGrp="1"/>
          </p:cNvSpPr>
          <p:nvPr>
            <p:ph type="title" idx="6"/>
          </p:nvPr>
        </p:nvSpPr>
        <p:spPr>
          <a:xfrm>
            <a:off x="720000" y="403534"/>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BLANK_1_1_1_2_2">
    <p:spTree>
      <p:nvGrpSpPr>
        <p:cNvPr id="1" name="Shape 85"/>
        <p:cNvGrpSpPr/>
        <p:nvPr/>
      </p:nvGrpSpPr>
      <p:grpSpPr>
        <a:xfrm>
          <a:off x="0" y="0"/>
          <a:ext cx="0" cy="0"/>
          <a:chOff x="0" y="0"/>
          <a:chExt cx="0" cy="0"/>
        </a:xfrm>
      </p:grpSpPr>
      <p:sp>
        <p:nvSpPr>
          <p:cNvPr id="86" name="Google Shape;86;p20"/>
          <p:cNvSpPr txBox="1">
            <a:spLocks noGrp="1"/>
          </p:cNvSpPr>
          <p:nvPr>
            <p:ph type="title"/>
          </p:nvPr>
        </p:nvSpPr>
        <p:spPr>
          <a:xfrm>
            <a:off x="2063300" y="3536688"/>
            <a:ext cx="2336400" cy="4572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7" name="Google Shape;87;p20"/>
          <p:cNvSpPr txBox="1">
            <a:spLocks noGrp="1"/>
          </p:cNvSpPr>
          <p:nvPr>
            <p:ph type="subTitle" idx="1"/>
          </p:nvPr>
        </p:nvSpPr>
        <p:spPr>
          <a:xfrm>
            <a:off x="2063300" y="4146288"/>
            <a:ext cx="2336400" cy="4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 name="Google Shape;88;p20"/>
          <p:cNvSpPr txBox="1">
            <a:spLocks noGrp="1"/>
          </p:cNvSpPr>
          <p:nvPr>
            <p:ph type="title" idx="2"/>
          </p:nvPr>
        </p:nvSpPr>
        <p:spPr>
          <a:xfrm>
            <a:off x="4747100" y="3536688"/>
            <a:ext cx="2336400" cy="4572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9" name="Google Shape;89;p20"/>
          <p:cNvSpPr txBox="1">
            <a:spLocks noGrp="1"/>
          </p:cNvSpPr>
          <p:nvPr>
            <p:ph type="subTitle" idx="3"/>
          </p:nvPr>
        </p:nvSpPr>
        <p:spPr>
          <a:xfrm>
            <a:off x="4747100" y="4146288"/>
            <a:ext cx="2336400" cy="4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0" name="Google Shape;90;p20"/>
          <p:cNvSpPr txBox="1">
            <a:spLocks noGrp="1"/>
          </p:cNvSpPr>
          <p:nvPr>
            <p:ph type="title" idx="4"/>
          </p:nvPr>
        </p:nvSpPr>
        <p:spPr>
          <a:xfrm>
            <a:off x="720000" y="403534"/>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2"/>
        </a:soli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049677" y="2580488"/>
            <a:ext cx="3657600" cy="640200"/>
          </a:xfrm>
          <a:prstGeom prst="rect">
            <a:avLst/>
          </a:prstGeom>
        </p:spPr>
        <p:txBody>
          <a:bodyPr spcFirstLastPara="1" wrap="square" lIns="0" tIns="0" rIns="0" bIns="0" anchor="ctr" anchorCtr="0">
            <a:noAutofit/>
          </a:bodyPr>
          <a:lstStyle>
            <a:lvl1pPr lvl="0">
              <a:spcBef>
                <a:spcPts val="0"/>
              </a:spcBef>
              <a:spcAft>
                <a:spcPts val="0"/>
              </a:spcAft>
              <a:buSzPts val="3600"/>
              <a:buNone/>
              <a:defRPr sz="6000">
                <a:solidFill>
                  <a:schemeClr val="dk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4049677" y="1210763"/>
            <a:ext cx="1828800" cy="1227000"/>
          </a:xfrm>
          <a:prstGeom prst="rect">
            <a:avLst/>
          </a:prstGeom>
        </p:spPr>
        <p:txBody>
          <a:bodyPr spcFirstLastPara="1" wrap="square" lIns="0" tIns="0" rIns="0" bIns="0" anchor="ctr" anchorCtr="0">
            <a:noAutofit/>
          </a:bodyPr>
          <a:lstStyle>
            <a:lvl1pPr lvl="0" rtl="0">
              <a:spcBef>
                <a:spcPts val="0"/>
              </a:spcBef>
              <a:spcAft>
                <a:spcPts val="0"/>
              </a:spcAft>
              <a:buSzPts val="6000"/>
              <a:buNone/>
              <a:defRPr sz="10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 name="Google Shape;14;p3"/>
          <p:cNvSpPr txBox="1">
            <a:spLocks noGrp="1"/>
          </p:cNvSpPr>
          <p:nvPr>
            <p:ph type="subTitle" idx="1"/>
          </p:nvPr>
        </p:nvSpPr>
        <p:spPr>
          <a:xfrm>
            <a:off x="4049677" y="3658538"/>
            <a:ext cx="3657600" cy="27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91"/>
        <p:cNvGrpSpPr/>
        <p:nvPr/>
      </p:nvGrpSpPr>
      <p:grpSpPr>
        <a:xfrm>
          <a:off x="0" y="0"/>
          <a:ext cx="0" cy="0"/>
          <a:chOff x="0" y="0"/>
          <a:chExt cx="0" cy="0"/>
        </a:xfrm>
      </p:grpSpPr>
      <p:sp>
        <p:nvSpPr>
          <p:cNvPr id="92" name="Google Shape;92;p21"/>
          <p:cNvSpPr txBox="1">
            <a:spLocks noGrp="1"/>
          </p:cNvSpPr>
          <p:nvPr>
            <p:ph type="title"/>
          </p:nvPr>
        </p:nvSpPr>
        <p:spPr>
          <a:xfrm>
            <a:off x="720009" y="2571750"/>
            <a:ext cx="1645800" cy="4572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3" name="Google Shape;93;p21"/>
          <p:cNvSpPr txBox="1">
            <a:spLocks noGrp="1"/>
          </p:cNvSpPr>
          <p:nvPr>
            <p:ph type="subTitle" idx="1"/>
          </p:nvPr>
        </p:nvSpPr>
        <p:spPr>
          <a:xfrm>
            <a:off x="720009" y="3264187"/>
            <a:ext cx="1645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4" name="Google Shape;94;p21"/>
          <p:cNvSpPr txBox="1">
            <a:spLocks noGrp="1"/>
          </p:cNvSpPr>
          <p:nvPr>
            <p:ph type="title" idx="2"/>
          </p:nvPr>
        </p:nvSpPr>
        <p:spPr>
          <a:xfrm>
            <a:off x="4758809" y="2571750"/>
            <a:ext cx="1645800" cy="4572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5" name="Google Shape;95;p21"/>
          <p:cNvSpPr txBox="1">
            <a:spLocks noGrp="1"/>
          </p:cNvSpPr>
          <p:nvPr>
            <p:ph type="subTitle" idx="3"/>
          </p:nvPr>
        </p:nvSpPr>
        <p:spPr>
          <a:xfrm>
            <a:off x="4758809" y="3264187"/>
            <a:ext cx="1645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6" name="Google Shape;96;p21"/>
          <p:cNvSpPr txBox="1">
            <a:spLocks noGrp="1"/>
          </p:cNvSpPr>
          <p:nvPr>
            <p:ph type="title" idx="4"/>
          </p:nvPr>
        </p:nvSpPr>
        <p:spPr>
          <a:xfrm>
            <a:off x="2739409" y="2571750"/>
            <a:ext cx="1645800" cy="4572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7" name="Google Shape;97;p21"/>
          <p:cNvSpPr txBox="1">
            <a:spLocks noGrp="1"/>
          </p:cNvSpPr>
          <p:nvPr>
            <p:ph type="subTitle" idx="5"/>
          </p:nvPr>
        </p:nvSpPr>
        <p:spPr>
          <a:xfrm>
            <a:off x="2739409" y="3264187"/>
            <a:ext cx="1645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 name="Google Shape;98;p21"/>
          <p:cNvSpPr txBox="1">
            <a:spLocks noGrp="1"/>
          </p:cNvSpPr>
          <p:nvPr>
            <p:ph type="title" idx="6"/>
          </p:nvPr>
        </p:nvSpPr>
        <p:spPr>
          <a:xfrm>
            <a:off x="6778209" y="2571750"/>
            <a:ext cx="1645800" cy="4572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9" name="Google Shape;99;p21"/>
          <p:cNvSpPr txBox="1">
            <a:spLocks noGrp="1"/>
          </p:cNvSpPr>
          <p:nvPr>
            <p:ph type="subTitle" idx="7"/>
          </p:nvPr>
        </p:nvSpPr>
        <p:spPr>
          <a:xfrm>
            <a:off x="6778209" y="3264187"/>
            <a:ext cx="1645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0" name="Google Shape;100;p21"/>
          <p:cNvSpPr txBox="1">
            <a:spLocks noGrp="1"/>
          </p:cNvSpPr>
          <p:nvPr>
            <p:ph type="title" idx="8"/>
          </p:nvPr>
        </p:nvSpPr>
        <p:spPr>
          <a:xfrm>
            <a:off x="720000" y="403534"/>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01"/>
        <p:cNvGrpSpPr/>
        <p:nvPr/>
      </p:nvGrpSpPr>
      <p:grpSpPr>
        <a:xfrm>
          <a:off x="0" y="0"/>
          <a:ext cx="0" cy="0"/>
          <a:chOff x="0" y="0"/>
          <a:chExt cx="0" cy="0"/>
        </a:xfrm>
      </p:grpSpPr>
      <p:sp>
        <p:nvSpPr>
          <p:cNvPr id="102" name="Google Shape;102;p22"/>
          <p:cNvSpPr txBox="1">
            <a:spLocks noGrp="1"/>
          </p:cNvSpPr>
          <p:nvPr>
            <p:ph type="title"/>
          </p:nvPr>
        </p:nvSpPr>
        <p:spPr>
          <a:xfrm>
            <a:off x="720000" y="1912084"/>
            <a:ext cx="1828800" cy="4572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3" name="Google Shape;103;p22"/>
          <p:cNvSpPr txBox="1">
            <a:spLocks noGrp="1"/>
          </p:cNvSpPr>
          <p:nvPr>
            <p:ph type="subTitle" idx="1"/>
          </p:nvPr>
        </p:nvSpPr>
        <p:spPr>
          <a:xfrm>
            <a:off x="720000" y="2445484"/>
            <a:ext cx="1828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 name="Google Shape;104;p22"/>
          <p:cNvSpPr txBox="1">
            <a:spLocks noGrp="1"/>
          </p:cNvSpPr>
          <p:nvPr>
            <p:ph type="title" idx="2"/>
          </p:nvPr>
        </p:nvSpPr>
        <p:spPr>
          <a:xfrm>
            <a:off x="3657600" y="1912084"/>
            <a:ext cx="1828800" cy="4572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5" name="Google Shape;105;p22"/>
          <p:cNvSpPr txBox="1">
            <a:spLocks noGrp="1"/>
          </p:cNvSpPr>
          <p:nvPr>
            <p:ph type="subTitle" idx="3"/>
          </p:nvPr>
        </p:nvSpPr>
        <p:spPr>
          <a:xfrm>
            <a:off x="3657600" y="2445484"/>
            <a:ext cx="1828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 name="Google Shape;106;p22"/>
          <p:cNvSpPr txBox="1">
            <a:spLocks noGrp="1"/>
          </p:cNvSpPr>
          <p:nvPr>
            <p:ph type="title" idx="4"/>
          </p:nvPr>
        </p:nvSpPr>
        <p:spPr>
          <a:xfrm>
            <a:off x="720000" y="3661500"/>
            <a:ext cx="1828800" cy="4572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7" name="Google Shape;107;p22"/>
          <p:cNvSpPr txBox="1">
            <a:spLocks noGrp="1"/>
          </p:cNvSpPr>
          <p:nvPr>
            <p:ph type="subTitle" idx="5"/>
          </p:nvPr>
        </p:nvSpPr>
        <p:spPr>
          <a:xfrm>
            <a:off x="720000" y="4194900"/>
            <a:ext cx="1828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8" name="Google Shape;108;p22"/>
          <p:cNvSpPr txBox="1">
            <a:spLocks noGrp="1"/>
          </p:cNvSpPr>
          <p:nvPr>
            <p:ph type="title" idx="6"/>
          </p:nvPr>
        </p:nvSpPr>
        <p:spPr>
          <a:xfrm>
            <a:off x="3657600" y="3661500"/>
            <a:ext cx="1828800" cy="4572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9" name="Google Shape;109;p22"/>
          <p:cNvSpPr txBox="1">
            <a:spLocks noGrp="1"/>
          </p:cNvSpPr>
          <p:nvPr>
            <p:ph type="subTitle" idx="7"/>
          </p:nvPr>
        </p:nvSpPr>
        <p:spPr>
          <a:xfrm>
            <a:off x="3657600" y="4194900"/>
            <a:ext cx="1828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 name="Google Shape;110;p22"/>
          <p:cNvSpPr txBox="1">
            <a:spLocks noGrp="1"/>
          </p:cNvSpPr>
          <p:nvPr>
            <p:ph type="title" idx="8"/>
          </p:nvPr>
        </p:nvSpPr>
        <p:spPr>
          <a:xfrm>
            <a:off x="6595195" y="1912084"/>
            <a:ext cx="1828800" cy="4572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1" name="Google Shape;111;p22"/>
          <p:cNvSpPr txBox="1">
            <a:spLocks noGrp="1"/>
          </p:cNvSpPr>
          <p:nvPr>
            <p:ph type="subTitle" idx="9"/>
          </p:nvPr>
        </p:nvSpPr>
        <p:spPr>
          <a:xfrm>
            <a:off x="6595195" y="2445484"/>
            <a:ext cx="1828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2" name="Google Shape;112;p22"/>
          <p:cNvSpPr txBox="1">
            <a:spLocks noGrp="1"/>
          </p:cNvSpPr>
          <p:nvPr>
            <p:ph type="title" idx="13"/>
          </p:nvPr>
        </p:nvSpPr>
        <p:spPr>
          <a:xfrm>
            <a:off x="6595195" y="3661500"/>
            <a:ext cx="1828800" cy="4572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3" name="Google Shape;113;p22"/>
          <p:cNvSpPr txBox="1">
            <a:spLocks noGrp="1"/>
          </p:cNvSpPr>
          <p:nvPr>
            <p:ph type="subTitle" idx="14"/>
          </p:nvPr>
        </p:nvSpPr>
        <p:spPr>
          <a:xfrm>
            <a:off x="6595195" y="4194900"/>
            <a:ext cx="1828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 name="Google Shape;114;p22"/>
          <p:cNvSpPr txBox="1">
            <a:spLocks noGrp="1"/>
          </p:cNvSpPr>
          <p:nvPr>
            <p:ph type="title" idx="15"/>
          </p:nvPr>
        </p:nvSpPr>
        <p:spPr>
          <a:xfrm>
            <a:off x="720000" y="403534"/>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p:cSld name="BLANK_1_1_1_1_1_1_3">
    <p:spTree>
      <p:nvGrpSpPr>
        <p:cNvPr id="1" name="Shape 115"/>
        <p:cNvGrpSpPr/>
        <p:nvPr/>
      </p:nvGrpSpPr>
      <p:grpSpPr>
        <a:xfrm>
          <a:off x="0" y="0"/>
          <a:ext cx="0" cy="0"/>
          <a:chOff x="0" y="0"/>
          <a:chExt cx="0" cy="0"/>
        </a:xfrm>
      </p:grpSpPr>
      <p:sp>
        <p:nvSpPr>
          <p:cNvPr id="116" name="Google Shape;116;p23"/>
          <p:cNvSpPr txBox="1">
            <a:spLocks noGrp="1"/>
          </p:cNvSpPr>
          <p:nvPr>
            <p:ph type="title" hasCustomPrompt="1"/>
          </p:nvPr>
        </p:nvSpPr>
        <p:spPr>
          <a:xfrm>
            <a:off x="720000" y="2336914"/>
            <a:ext cx="2286000" cy="731400"/>
          </a:xfrm>
          <a:prstGeom prst="rect">
            <a:avLst/>
          </a:prstGeom>
        </p:spPr>
        <p:txBody>
          <a:bodyPr spcFirstLastPara="1" wrap="square" lIns="0" tIns="0" rIns="0" bIns="0" anchor="ctr" anchorCtr="0">
            <a:noAutofit/>
          </a:bodyPr>
          <a:lstStyle>
            <a:lvl1pPr lvl="0" algn="ctr" rtl="0">
              <a:spcBef>
                <a:spcPts val="0"/>
              </a:spcBef>
              <a:spcAft>
                <a:spcPts val="0"/>
              </a:spcAft>
              <a:buSzPts val="6200"/>
              <a:buNone/>
              <a:defRPr sz="6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17" name="Google Shape;117;p23"/>
          <p:cNvSpPr txBox="1">
            <a:spLocks noGrp="1"/>
          </p:cNvSpPr>
          <p:nvPr>
            <p:ph type="subTitle" idx="1"/>
          </p:nvPr>
        </p:nvSpPr>
        <p:spPr>
          <a:xfrm>
            <a:off x="720000" y="3277247"/>
            <a:ext cx="2286000" cy="54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 name="Google Shape;118;p23"/>
          <p:cNvSpPr txBox="1">
            <a:spLocks noGrp="1"/>
          </p:cNvSpPr>
          <p:nvPr>
            <p:ph type="title" idx="2" hasCustomPrompt="1"/>
          </p:nvPr>
        </p:nvSpPr>
        <p:spPr>
          <a:xfrm>
            <a:off x="3429000" y="2336903"/>
            <a:ext cx="2286000" cy="731400"/>
          </a:xfrm>
          <a:prstGeom prst="rect">
            <a:avLst/>
          </a:prstGeom>
        </p:spPr>
        <p:txBody>
          <a:bodyPr spcFirstLastPara="1" wrap="square" lIns="0" tIns="0" rIns="0" bIns="0" anchor="ctr" anchorCtr="0">
            <a:noAutofit/>
          </a:bodyPr>
          <a:lstStyle>
            <a:lvl1pPr lvl="0" algn="ctr" rtl="0">
              <a:spcBef>
                <a:spcPts val="0"/>
              </a:spcBef>
              <a:spcAft>
                <a:spcPts val="0"/>
              </a:spcAft>
              <a:buSzPts val="6200"/>
              <a:buNone/>
              <a:defRPr sz="6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19" name="Google Shape;119;p23"/>
          <p:cNvSpPr txBox="1">
            <a:spLocks noGrp="1"/>
          </p:cNvSpPr>
          <p:nvPr>
            <p:ph type="subTitle" idx="3"/>
          </p:nvPr>
        </p:nvSpPr>
        <p:spPr>
          <a:xfrm>
            <a:off x="3429000" y="3277222"/>
            <a:ext cx="2286000" cy="54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0" name="Google Shape;120;p23"/>
          <p:cNvSpPr txBox="1">
            <a:spLocks noGrp="1"/>
          </p:cNvSpPr>
          <p:nvPr>
            <p:ph type="title" idx="4" hasCustomPrompt="1"/>
          </p:nvPr>
        </p:nvSpPr>
        <p:spPr>
          <a:xfrm>
            <a:off x="6138000" y="2336903"/>
            <a:ext cx="2286000" cy="731400"/>
          </a:xfrm>
          <a:prstGeom prst="rect">
            <a:avLst/>
          </a:prstGeom>
        </p:spPr>
        <p:txBody>
          <a:bodyPr spcFirstLastPara="1" wrap="square" lIns="0" tIns="0" rIns="0" bIns="0" anchor="ctr" anchorCtr="0">
            <a:noAutofit/>
          </a:bodyPr>
          <a:lstStyle>
            <a:lvl1pPr lvl="0" algn="ctr" rtl="0">
              <a:spcBef>
                <a:spcPts val="0"/>
              </a:spcBef>
              <a:spcAft>
                <a:spcPts val="0"/>
              </a:spcAft>
              <a:buSzPts val="6200"/>
              <a:buNone/>
              <a:defRPr sz="6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21" name="Google Shape;121;p23"/>
          <p:cNvSpPr txBox="1">
            <a:spLocks noGrp="1"/>
          </p:cNvSpPr>
          <p:nvPr>
            <p:ph type="subTitle" idx="5"/>
          </p:nvPr>
        </p:nvSpPr>
        <p:spPr>
          <a:xfrm>
            <a:off x="6138000" y="3277222"/>
            <a:ext cx="2286000" cy="54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 name="Google Shape;122;p23"/>
          <p:cNvSpPr txBox="1">
            <a:spLocks noGrp="1"/>
          </p:cNvSpPr>
          <p:nvPr>
            <p:ph type="title" idx="6"/>
          </p:nvPr>
        </p:nvSpPr>
        <p:spPr>
          <a:xfrm>
            <a:off x="720000" y="403534"/>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BLANK_1_1_1_1_1_1_2">
    <p:bg>
      <p:bgPr>
        <a:solidFill>
          <a:schemeClr val="lt2"/>
        </a:solidFill>
        <a:effectLst/>
      </p:bgPr>
    </p:bg>
    <p:spTree>
      <p:nvGrpSpPr>
        <p:cNvPr id="1" name="Shape 123"/>
        <p:cNvGrpSpPr/>
        <p:nvPr/>
      </p:nvGrpSpPr>
      <p:grpSpPr>
        <a:xfrm>
          <a:off x="0" y="0"/>
          <a:ext cx="0" cy="0"/>
          <a:chOff x="0" y="0"/>
          <a:chExt cx="0" cy="0"/>
        </a:xfrm>
      </p:grpSpPr>
      <p:sp>
        <p:nvSpPr>
          <p:cNvPr id="124" name="Google Shape;124;p24"/>
          <p:cNvSpPr txBox="1">
            <a:spLocks noGrp="1"/>
          </p:cNvSpPr>
          <p:nvPr>
            <p:ph type="ctrTitle"/>
          </p:nvPr>
        </p:nvSpPr>
        <p:spPr>
          <a:xfrm>
            <a:off x="2429950" y="540000"/>
            <a:ext cx="4284000" cy="997800"/>
          </a:xfrm>
          <a:prstGeom prst="rect">
            <a:avLst/>
          </a:prstGeom>
        </p:spPr>
        <p:txBody>
          <a:bodyPr spcFirstLastPara="1" wrap="square" lIns="0" tIns="0" rIns="0" bIns="0" anchor="ctr" anchorCtr="0">
            <a:noAutofit/>
          </a:bodyPr>
          <a:lstStyle>
            <a:lvl1pPr lvl="0" algn="ctr" rtl="0">
              <a:spcBef>
                <a:spcPts val="0"/>
              </a:spcBef>
              <a:spcAft>
                <a:spcPts val="0"/>
              </a:spcAft>
              <a:buSzPts val="5200"/>
              <a:buNone/>
              <a:defRPr sz="8000">
                <a:solidFill>
                  <a:schemeClr val="dk2"/>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25" name="Google Shape;125;p24"/>
          <p:cNvSpPr txBox="1">
            <a:spLocks noGrp="1"/>
          </p:cNvSpPr>
          <p:nvPr>
            <p:ph type="subTitle" idx="1"/>
          </p:nvPr>
        </p:nvSpPr>
        <p:spPr>
          <a:xfrm>
            <a:off x="2425075" y="1537800"/>
            <a:ext cx="4293900" cy="1280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26" name="Google Shape;126;p24"/>
          <p:cNvSpPr txBox="1"/>
          <p:nvPr/>
        </p:nvSpPr>
        <p:spPr>
          <a:xfrm>
            <a:off x="2429950" y="3872100"/>
            <a:ext cx="4284000" cy="3657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300"/>
              </a:spcBef>
              <a:spcAft>
                <a:spcPts val="0"/>
              </a:spcAft>
              <a:buNone/>
            </a:pPr>
            <a:r>
              <a:rPr lang="en" sz="1200">
                <a:solidFill>
                  <a:schemeClr val="dk2"/>
                </a:solidFill>
                <a:latin typeface="Anaheim"/>
                <a:ea typeface="Anaheim"/>
                <a:cs typeface="Anaheim"/>
                <a:sym typeface="Anaheim"/>
              </a:rPr>
              <a:t>CREDITS: This presentation template was created by </a:t>
            </a:r>
            <a:r>
              <a:rPr lang="en" sz="1200" b="1">
                <a:solidFill>
                  <a:schemeClr val="dk2"/>
                </a:solidFill>
                <a:uFill>
                  <a:noFill/>
                </a:uFill>
                <a:latin typeface="Anaheim"/>
                <a:ea typeface="Anaheim"/>
                <a:cs typeface="Anaheim"/>
                <a:sym typeface="Anaheim"/>
                <a:hlinkClick r:id="rId2">
                  <a:extLst>
                    <a:ext uri="{A12FA001-AC4F-418D-AE19-62706E023703}">
                      <ahyp:hlinkClr xmlns:ahyp="http://schemas.microsoft.com/office/drawing/2018/hyperlinkcolor" val="tx"/>
                    </a:ext>
                  </a:extLst>
                </a:hlinkClick>
              </a:rPr>
              <a:t>Slidesgo</a:t>
            </a:r>
            <a:r>
              <a:rPr lang="en" sz="1200">
                <a:solidFill>
                  <a:schemeClr val="dk2"/>
                </a:solidFill>
                <a:latin typeface="Anaheim"/>
                <a:ea typeface="Anaheim"/>
                <a:cs typeface="Anaheim"/>
                <a:sym typeface="Anaheim"/>
              </a:rPr>
              <a:t>, including icons by </a:t>
            </a:r>
            <a:r>
              <a:rPr lang="en" sz="1200" b="1">
                <a:solidFill>
                  <a:schemeClr val="dk2"/>
                </a:solidFill>
                <a:uFill>
                  <a:noFill/>
                </a:uFill>
                <a:latin typeface="Anaheim"/>
                <a:ea typeface="Anaheim"/>
                <a:cs typeface="Anaheim"/>
                <a:sym typeface="Anaheim"/>
                <a:hlinkClick r:id="rId3">
                  <a:extLst>
                    <a:ext uri="{A12FA001-AC4F-418D-AE19-62706E023703}">
                      <ahyp:hlinkClr xmlns:ahyp="http://schemas.microsoft.com/office/drawing/2018/hyperlinkcolor" val="tx"/>
                    </a:ext>
                  </a:extLst>
                </a:hlinkClick>
              </a:rPr>
              <a:t>Flaticon</a:t>
            </a:r>
            <a:r>
              <a:rPr lang="en" sz="1200">
                <a:solidFill>
                  <a:schemeClr val="dk2"/>
                </a:solidFill>
                <a:latin typeface="Anaheim"/>
                <a:ea typeface="Anaheim"/>
                <a:cs typeface="Anaheim"/>
                <a:sym typeface="Anaheim"/>
              </a:rPr>
              <a:t>, and infographics &amp; images by </a:t>
            </a:r>
            <a:r>
              <a:rPr lang="en" sz="1200" b="1">
                <a:solidFill>
                  <a:schemeClr val="dk2"/>
                </a:solidFill>
                <a:uFill>
                  <a:noFill/>
                </a:uFill>
                <a:latin typeface="Anaheim"/>
                <a:ea typeface="Anaheim"/>
                <a:cs typeface="Anaheim"/>
                <a:sym typeface="Anaheim"/>
                <a:hlinkClick r:id="rId4">
                  <a:extLst>
                    <a:ext uri="{A12FA001-AC4F-418D-AE19-62706E023703}">
                      <ahyp:hlinkClr xmlns:ahyp="http://schemas.microsoft.com/office/drawing/2018/hyperlinkcolor" val="tx"/>
                    </a:ext>
                  </a:extLst>
                </a:hlinkClick>
              </a:rPr>
              <a:t>Freepik</a:t>
            </a:r>
            <a:endParaRPr sz="1200">
              <a:solidFill>
                <a:schemeClr val="dk2"/>
              </a:solidFill>
              <a:latin typeface="Anaheim"/>
              <a:ea typeface="Anaheim"/>
              <a:cs typeface="Anaheim"/>
              <a:sym typeface="Anaheim"/>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1">
  <p:cSld name="CUSTOM_1_2">
    <p:spTree>
      <p:nvGrpSpPr>
        <p:cNvPr id="1" name="Shape 127"/>
        <p:cNvGrpSpPr/>
        <p:nvPr/>
      </p:nvGrpSpPr>
      <p:grpSpPr>
        <a:xfrm>
          <a:off x="0" y="0"/>
          <a:ext cx="0" cy="0"/>
          <a:chOff x="0" y="0"/>
          <a:chExt cx="0" cy="0"/>
        </a:xfrm>
      </p:grpSpPr>
      <p:sp>
        <p:nvSpPr>
          <p:cNvPr id="128" name="Google Shape;128;p25"/>
          <p:cNvSpPr txBox="1">
            <a:spLocks noGrp="1"/>
          </p:cNvSpPr>
          <p:nvPr>
            <p:ph type="title"/>
          </p:nvPr>
        </p:nvSpPr>
        <p:spPr>
          <a:xfrm>
            <a:off x="720000" y="395625"/>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BLANK_1_1_1_1_1_1_1_1">
    <p:spTree>
      <p:nvGrpSpPr>
        <p:cNvPr id="1" name="Shape 12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20000" y="403534"/>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 name="Google Shape;17;p4"/>
          <p:cNvSpPr txBox="1">
            <a:spLocks noGrp="1"/>
          </p:cNvSpPr>
          <p:nvPr>
            <p:ph type="body" idx="1"/>
          </p:nvPr>
        </p:nvSpPr>
        <p:spPr>
          <a:xfrm>
            <a:off x="720000" y="1187100"/>
            <a:ext cx="77040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Font typeface="Catamaran SemiBold"/>
              <a:buChar char="■"/>
              <a:defRPr sz="1300"/>
            </a:lvl1pPr>
            <a:lvl2pPr marL="914400" lvl="1" indent="-317500" rtl="0">
              <a:lnSpc>
                <a:spcPct val="115000"/>
              </a:lnSpc>
              <a:spcBef>
                <a:spcPts val="0"/>
              </a:spcBef>
              <a:spcAft>
                <a:spcPts val="0"/>
              </a:spcAft>
              <a:buSzPts val="1400"/>
              <a:buFont typeface="Darker Grotesque SemiBold"/>
              <a:buChar char="○"/>
              <a:defRPr/>
            </a:lvl2pPr>
            <a:lvl3pPr marL="1371600" lvl="2" indent="-317500" rtl="0">
              <a:lnSpc>
                <a:spcPct val="115000"/>
              </a:lnSpc>
              <a:spcBef>
                <a:spcPts val="0"/>
              </a:spcBef>
              <a:spcAft>
                <a:spcPts val="0"/>
              </a:spcAft>
              <a:buSzPts val="1400"/>
              <a:buFont typeface="Darker Grotesque SemiBold"/>
              <a:buChar char="■"/>
              <a:defRPr/>
            </a:lvl3pPr>
            <a:lvl4pPr marL="1828800" lvl="3" indent="-317500" rtl="0">
              <a:lnSpc>
                <a:spcPct val="115000"/>
              </a:lnSpc>
              <a:spcBef>
                <a:spcPts val="0"/>
              </a:spcBef>
              <a:spcAft>
                <a:spcPts val="0"/>
              </a:spcAft>
              <a:buSzPts val="1400"/>
              <a:buFont typeface="Darker Grotesque SemiBold"/>
              <a:buChar char="●"/>
              <a:defRPr/>
            </a:lvl4pPr>
            <a:lvl5pPr marL="2286000" lvl="4" indent="-317500" rtl="0">
              <a:lnSpc>
                <a:spcPct val="115000"/>
              </a:lnSpc>
              <a:spcBef>
                <a:spcPts val="0"/>
              </a:spcBef>
              <a:spcAft>
                <a:spcPts val="0"/>
              </a:spcAft>
              <a:buSzPts val="1400"/>
              <a:buFont typeface="Darker Grotesque SemiBold"/>
              <a:buChar char="○"/>
              <a:defRPr/>
            </a:lvl5pPr>
            <a:lvl6pPr marL="2743200" lvl="5" indent="-317500" rtl="0">
              <a:lnSpc>
                <a:spcPct val="115000"/>
              </a:lnSpc>
              <a:spcBef>
                <a:spcPts val="0"/>
              </a:spcBef>
              <a:spcAft>
                <a:spcPts val="0"/>
              </a:spcAft>
              <a:buSzPts val="1400"/>
              <a:buFont typeface="Darker Grotesque SemiBold"/>
              <a:buChar char="■"/>
              <a:defRPr/>
            </a:lvl6pPr>
            <a:lvl7pPr marL="3200400" lvl="6" indent="-317500" rtl="0">
              <a:lnSpc>
                <a:spcPct val="115000"/>
              </a:lnSpc>
              <a:spcBef>
                <a:spcPts val="0"/>
              </a:spcBef>
              <a:spcAft>
                <a:spcPts val="0"/>
              </a:spcAft>
              <a:buSzPts val="1400"/>
              <a:buFont typeface="Darker Grotesque SemiBold"/>
              <a:buChar char="●"/>
              <a:defRPr/>
            </a:lvl7pPr>
            <a:lvl8pPr marL="3657600" lvl="7" indent="-317500" rtl="0">
              <a:lnSpc>
                <a:spcPct val="115000"/>
              </a:lnSpc>
              <a:spcBef>
                <a:spcPts val="0"/>
              </a:spcBef>
              <a:spcAft>
                <a:spcPts val="0"/>
              </a:spcAft>
              <a:buSzPts val="1400"/>
              <a:buFont typeface="Darker Grotesque SemiBold"/>
              <a:buChar char="○"/>
              <a:defRPr/>
            </a:lvl8pPr>
            <a:lvl9pPr marL="4114800" lvl="8" indent="-317500" rtl="0">
              <a:lnSpc>
                <a:spcPct val="115000"/>
              </a:lnSpc>
              <a:spcBef>
                <a:spcPts val="0"/>
              </a:spcBef>
              <a:spcAft>
                <a:spcPts val="0"/>
              </a:spcAft>
              <a:buSzPts val="1400"/>
              <a:buFont typeface="Darker Grotesque SemiBold"/>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subTitle" idx="1"/>
          </p:nvPr>
        </p:nvSpPr>
        <p:spPr>
          <a:xfrm>
            <a:off x="1210374" y="2571750"/>
            <a:ext cx="2743200" cy="4572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2500">
                <a:latin typeface="Squada One"/>
                <a:ea typeface="Squada One"/>
                <a:cs typeface="Squada One"/>
                <a:sym typeface="Squada On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0" name="Google Shape;20;p5"/>
          <p:cNvSpPr txBox="1">
            <a:spLocks noGrp="1"/>
          </p:cNvSpPr>
          <p:nvPr>
            <p:ph type="subTitle" idx="2"/>
          </p:nvPr>
        </p:nvSpPr>
        <p:spPr>
          <a:xfrm>
            <a:off x="5190449" y="2571750"/>
            <a:ext cx="2743200" cy="45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a:latin typeface="Squada One"/>
                <a:ea typeface="Squada One"/>
                <a:cs typeface="Squada One"/>
                <a:sym typeface="Squada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1" name="Google Shape;21;p5"/>
          <p:cNvSpPr txBox="1">
            <a:spLocks noGrp="1"/>
          </p:cNvSpPr>
          <p:nvPr>
            <p:ph type="subTitle" idx="3"/>
          </p:nvPr>
        </p:nvSpPr>
        <p:spPr>
          <a:xfrm>
            <a:off x="979450" y="3269450"/>
            <a:ext cx="3204900" cy="9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 name="Google Shape;22;p5"/>
          <p:cNvSpPr txBox="1">
            <a:spLocks noGrp="1"/>
          </p:cNvSpPr>
          <p:nvPr>
            <p:ph type="subTitle" idx="4"/>
          </p:nvPr>
        </p:nvSpPr>
        <p:spPr>
          <a:xfrm>
            <a:off x="4959650" y="3269450"/>
            <a:ext cx="3204900" cy="9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 name="Google Shape;23;p5"/>
          <p:cNvSpPr txBox="1">
            <a:spLocks noGrp="1"/>
          </p:cNvSpPr>
          <p:nvPr>
            <p:ph type="title"/>
          </p:nvPr>
        </p:nvSpPr>
        <p:spPr>
          <a:xfrm>
            <a:off x="720000" y="403534"/>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20000" y="403534"/>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body" idx="1"/>
          </p:nvPr>
        </p:nvSpPr>
        <p:spPr>
          <a:xfrm>
            <a:off x="720000" y="1152475"/>
            <a:ext cx="3322200" cy="3416400"/>
          </a:xfrm>
          <a:prstGeom prst="rect">
            <a:avLst/>
          </a:prstGeom>
        </p:spPr>
        <p:txBody>
          <a:bodyPr spcFirstLastPara="1" wrap="square" lIns="91425" tIns="91425" rIns="91425" bIns="91425" anchor="ctr" anchorCtr="0">
            <a:noAutofit/>
          </a:bodyPr>
          <a:lstStyle>
            <a:lvl1pPr marL="457200" lvl="0" indent="-279400" rtl="0">
              <a:spcBef>
                <a:spcPts val="0"/>
              </a:spcBef>
              <a:spcAft>
                <a:spcPts val="0"/>
              </a:spcAft>
              <a:buClr>
                <a:srgbClr val="999999"/>
              </a:buClr>
              <a:buSzPts val="800"/>
              <a:buFont typeface="Open Sans"/>
              <a:buChar char="●"/>
              <a:defRPr sz="1400">
                <a:solidFill>
                  <a:srgbClr val="434343"/>
                </a:solidFill>
              </a:defRPr>
            </a:lvl1pPr>
            <a:lvl2pPr marL="914400" lvl="1" indent="-279400" rtl="0">
              <a:lnSpc>
                <a:spcPct val="115000"/>
              </a:lnSpc>
              <a:spcBef>
                <a:spcPts val="0"/>
              </a:spcBef>
              <a:spcAft>
                <a:spcPts val="0"/>
              </a:spcAft>
              <a:buClr>
                <a:srgbClr val="999999"/>
              </a:buClr>
              <a:buSzPts val="800"/>
              <a:buFont typeface="Open Sans"/>
              <a:buChar char="○"/>
              <a:defRPr>
                <a:solidFill>
                  <a:srgbClr val="434343"/>
                </a:solidFill>
              </a:defRPr>
            </a:lvl2pPr>
            <a:lvl3pPr marL="1371600" lvl="2" indent="-279400" rtl="0">
              <a:lnSpc>
                <a:spcPct val="115000"/>
              </a:lnSpc>
              <a:spcBef>
                <a:spcPts val="0"/>
              </a:spcBef>
              <a:spcAft>
                <a:spcPts val="0"/>
              </a:spcAft>
              <a:buClr>
                <a:srgbClr val="999999"/>
              </a:buClr>
              <a:buSzPts val="800"/>
              <a:buFont typeface="Open Sans"/>
              <a:buChar char="■"/>
              <a:defRPr>
                <a:solidFill>
                  <a:srgbClr val="434343"/>
                </a:solidFill>
              </a:defRPr>
            </a:lvl3pPr>
            <a:lvl4pPr marL="1828800" lvl="3" indent="-279400" rtl="0">
              <a:lnSpc>
                <a:spcPct val="115000"/>
              </a:lnSpc>
              <a:spcBef>
                <a:spcPts val="0"/>
              </a:spcBef>
              <a:spcAft>
                <a:spcPts val="0"/>
              </a:spcAft>
              <a:buClr>
                <a:srgbClr val="999999"/>
              </a:buClr>
              <a:buSzPts val="800"/>
              <a:buFont typeface="Open Sans"/>
              <a:buChar char="●"/>
              <a:defRPr>
                <a:solidFill>
                  <a:srgbClr val="434343"/>
                </a:solidFill>
              </a:defRPr>
            </a:lvl4pPr>
            <a:lvl5pPr marL="2286000" lvl="4" indent="-304800" rtl="0">
              <a:lnSpc>
                <a:spcPct val="115000"/>
              </a:lnSpc>
              <a:spcBef>
                <a:spcPts val="0"/>
              </a:spcBef>
              <a:spcAft>
                <a:spcPts val="0"/>
              </a:spcAft>
              <a:buClr>
                <a:srgbClr val="999999"/>
              </a:buClr>
              <a:buSzPts val="1200"/>
              <a:buFont typeface="Open Sans"/>
              <a:buChar char="○"/>
              <a:defRPr>
                <a:solidFill>
                  <a:srgbClr val="434343"/>
                </a:solidFill>
              </a:defRPr>
            </a:lvl5pPr>
            <a:lvl6pPr marL="2743200" lvl="5" indent="-304800" rtl="0">
              <a:lnSpc>
                <a:spcPct val="115000"/>
              </a:lnSpc>
              <a:spcBef>
                <a:spcPts val="0"/>
              </a:spcBef>
              <a:spcAft>
                <a:spcPts val="0"/>
              </a:spcAft>
              <a:buClr>
                <a:srgbClr val="999999"/>
              </a:buClr>
              <a:buSzPts val="1200"/>
              <a:buFont typeface="Open Sans"/>
              <a:buChar char="■"/>
              <a:defRPr>
                <a:solidFill>
                  <a:srgbClr val="434343"/>
                </a:solidFill>
              </a:defRPr>
            </a:lvl6pPr>
            <a:lvl7pPr marL="3200400" lvl="6" indent="-273050" rtl="0">
              <a:lnSpc>
                <a:spcPct val="115000"/>
              </a:lnSpc>
              <a:spcBef>
                <a:spcPts val="0"/>
              </a:spcBef>
              <a:spcAft>
                <a:spcPts val="0"/>
              </a:spcAft>
              <a:buClr>
                <a:srgbClr val="999999"/>
              </a:buClr>
              <a:buSzPts val="700"/>
              <a:buFont typeface="Open Sans"/>
              <a:buChar char="●"/>
              <a:defRPr>
                <a:solidFill>
                  <a:srgbClr val="434343"/>
                </a:solidFill>
              </a:defRPr>
            </a:lvl7pPr>
            <a:lvl8pPr marL="3657600" lvl="7" indent="-273050" rtl="0">
              <a:lnSpc>
                <a:spcPct val="115000"/>
              </a:lnSpc>
              <a:spcBef>
                <a:spcPts val="0"/>
              </a:spcBef>
              <a:spcAft>
                <a:spcPts val="0"/>
              </a:spcAft>
              <a:buClr>
                <a:srgbClr val="999999"/>
              </a:buClr>
              <a:buSzPts val="700"/>
              <a:buFont typeface="Open Sans"/>
              <a:buChar char="○"/>
              <a:defRPr>
                <a:solidFill>
                  <a:srgbClr val="434343"/>
                </a:solidFill>
              </a:defRPr>
            </a:lvl8pPr>
            <a:lvl9pPr marL="4114800" lvl="8" indent="-266700" rtl="0">
              <a:lnSpc>
                <a:spcPct val="115000"/>
              </a:lnSpc>
              <a:spcBef>
                <a:spcPts val="0"/>
              </a:spcBef>
              <a:spcAft>
                <a:spcPts val="0"/>
              </a:spcAft>
              <a:buClr>
                <a:srgbClr val="999999"/>
              </a:buClr>
              <a:buSzPts val="600"/>
              <a:buFont typeface="Open Sans"/>
              <a:buChar char="■"/>
              <a:defRPr>
                <a:solidFill>
                  <a:srgbClr val="434343"/>
                </a:solidFill>
              </a:defRPr>
            </a:lvl9pPr>
          </a:lstStyle>
          <a:p>
            <a:endParaRPr/>
          </a:p>
        </p:txBody>
      </p:sp>
      <p:sp>
        <p:nvSpPr>
          <p:cNvPr id="28" name="Google Shape;28;p7"/>
          <p:cNvSpPr txBox="1">
            <a:spLocks noGrp="1"/>
          </p:cNvSpPr>
          <p:nvPr>
            <p:ph type="title"/>
          </p:nvPr>
        </p:nvSpPr>
        <p:spPr>
          <a:xfrm>
            <a:off x="720000" y="403534"/>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720000" y="1428750"/>
            <a:ext cx="4206300" cy="2286000"/>
          </a:xfrm>
          <a:prstGeom prst="rect">
            <a:avLst/>
          </a:prstGeom>
        </p:spPr>
        <p:txBody>
          <a:bodyPr spcFirstLastPara="1" wrap="square" lIns="0" tIns="0" rIns="0" bIns="0" anchor="ctr" anchorCtr="0">
            <a:noAutofit/>
          </a:bodyPr>
          <a:lstStyle>
            <a:lvl1pPr lvl="0">
              <a:lnSpc>
                <a:spcPct val="80000"/>
              </a:lnSpc>
              <a:spcBef>
                <a:spcPts val="0"/>
              </a:spcBef>
              <a:spcAft>
                <a:spcPts val="0"/>
              </a:spcAft>
              <a:buSzPts val="6000"/>
              <a:buNone/>
              <a:defRPr sz="9000">
                <a:solidFill>
                  <a:schemeClr val="dk2"/>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2250650" y="1615428"/>
            <a:ext cx="4572000" cy="10059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sz="100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3" name="Google Shape;33;p9"/>
          <p:cNvSpPr txBox="1">
            <a:spLocks noGrp="1"/>
          </p:cNvSpPr>
          <p:nvPr>
            <p:ph type="subTitle" idx="1"/>
          </p:nvPr>
        </p:nvSpPr>
        <p:spPr>
          <a:xfrm>
            <a:off x="2391925" y="2969475"/>
            <a:ext cx="4360200" cy="54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dk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lt2"/>
        </a:solidFill>
        <a:effectLst/>
      </p:bgPr>
    </p:bg>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720000" y="1383000"/>
            <a:ext cx="3848400" cy="23775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3500"/>
              <a:buNone/>
              <a:defRPr sz="5000">
                <a:solidFill>
                  <a:schemeClr val="dk2"/>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25514"/>
            <a:ext cx="7704000" cy="4572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chemeClr val="dk1"/>
              </a:buClr>
              <a:buSzPts val="3500"/>
              <a:buFont typeface="Squada One"/>
              <a:buNone/>
              <a:defRPr sz="3500">
                <a:solidFill>
                  <a:schemeClr val="dk1"/>
                </a:solidFill>
                <a:latin typeface="Squada One"/>
                <a:ea typeface="Squada One"/>
                <a:cs typeface="Squada One"/>
                <a:sym typeface="Squada One"/>
              </a:defRPr>
            </a:lvl1pPr>
            <a:lvl2pPr lvl="1" rtl="0">
              <a:lnSpc>
                <a:spcPct val="100000"/>
              </a:lnSpc>
              <a:spcBef>
                <a:spcPts val="0"/>
              </a:spcBef>
              <a:spcAft>
                <a:spcPts val="0"/>
              </a:spcAft>
              <a:buClr>
                <a:schemeClr val="dk1"/>
              </a:buClr>
              <a:buSzPts val="3500"/>
              <a:buFont typeface="Squada One"/>
              <a:buNone/>
              <a:defRPr sz="3500">
                <a:solidFill>
                  <a:schemeClr val="dk1"/>
                </a:solidFill>
                <a:latin typeface="Squada One"/>
                <a:ea typeface="Squada One"/>
                <a:cs typeface="Squada One"/>
                <a:sym typeface="Squada One"/>
              </a:defRPr>
            </a:lvl2pPr>
            <a:lvl3pPr lvl="2" rtl="0">
              <a:lnSpc>
                <a:spcPct val="100000"/>
              </a:lnSpc>
              <a:spcBef>
                <a:spcPts val="0"/>
              </a:spcBef>
              <a:spcAft>
                <a:spcPts val="0"/>
              </a:spcAft>
              <a:buClr>
                <a:schemeClr val="dk1"/>
              </a:buClr>
              <a:buSzPts val="3500"/>
              <a:buFont typeface="Squada One"/>
              <a:buNone/>
              <a:defRPr sz="3500">
                <a:solidFill>
                  <a:schemeClr val="dk1"/>
                </a:solidFill>
                <a:latin typeface="Squada One"/>
                <a:ea typeface="Squada One"/>
                <a:cs typeface="Squada One"/>
                <a:sym typeface="Squada One"/>
              </a:defRPr>
            </a:lvl3pPr>
            <a:lvl4pPr lvl="3" rtl="0">
              <a:lnSpc>
                <a:spcPct val="100000"/>
              </a:lnSpc>
              <a:spcBef>
                <a:spcPts val="0"/>
              </a:spcBef>
              <a:spcAft>
                <a:spcPts val="0"/>
              </a:spcAft>
              <a:buClr>
                <a:schemeClr val="dk1"/>
              </a:buClr>
              <a:buSzPts val="3500"/>
              <a:buFont typeface="Squada One"/>
              <a:buNone/>
              <a:defRPr sz="3500">
                <a:solidFill>
                  <a:schemeClr val="dk1"/>
                </a:solidFill>
                <a:latin typeface="Squada One"/>
                <a:ea typeface="Squada One"/>
                <a:cs typeface="Squada One"/>
                <a:sym typeface="Squada One"/>
              </a:defRPr>
            </a:lvl4pPr>
            <a:lvl5pPr lvl="4" rtl="0">
              <a:lnSpc>
                <a:spcPct val="100000"/>
              </a:lnSpc>
              <a:spcBef>
                <a:spcPts val="0"/>
              </a:spcBef>
              <a:spcAft>
                <a:spcPts val="0"/>
              </a:spcAft>
              <a:buClr>
                <a:schemeClr val="dk1"/>
              </a:buClr>
              <a:buSzPts val="3500"/>
              <a:buFont typeface="Squada One"/>
              <a:buNone/>
              <a:defRPr sz="3500">
                <a:solidFill>
                  <a:schemeClr val="dk1"/>
                </a:solidFill>
                <a:latin typeface="Squada One"/>
                <a:ea typeface="Squada One"/>
                <a:cs typeface="Squada One"/>
                <a:sym typeface="Squada One"/>
              </a:defRPr>
            </a:lvl5pPr>
            <a:lvl6pPr lvl="5" rtl="0">
              <a:lnSpc>
                <a:spcPct val="100000"/>
              </a:lnSpc>
              <a:spcBef>
                <a:spcPts val="0"/>
              </a:spcBef>
              <a:spcAft>
                <a:spcPts val="0"/>
              </a:spcAft>
              <a:buClr>
                <a:schemeClr val="dk1"/>
              </a:buClr>
              <a:buSzPts val="3500"/>
              <a:buFont typeface="Squada One"/>
              <a:buNone/>
              <a:defRPr sz="3500">
                <a:solidFill>
                  <a:schemeClr val="dk1"/>
                </a:solidFill>
                <a:latin typeface="Squada One"/>
                <a:ea typeface="Squada One"/>
                <a:cs typeface="Squada One"/>
                <a:sym typeface="Squada One"/>
              </a:defRPr>
            </a:lvl6pPr>
            <a:lvl7pPr lvl="6" rtl="0">
              <a:lnSpc>
                <a:spcPct val="100000"/>
              </a:lnSpc>
              <a:spcBef>
                <a:spcPts val="0"/>
              </a:spcBef>
              <a:spcAft>
                <a:spcPts val="0"/>
              </a:spcAft>
              <a:buClr>
                <a:schemeClr val="dk1"/>
              </a:buClr>
              <a:buSzPts val="3500"/>
              <a:buFont typeface="Squada One"/>
              <a:buNone/>
              <a:defRPr sz="3500">
                <a:solidFill>
                  <a:schemeClr val="dk1"/>
                </a:solidFill>
                <a:latin typeface="Squada One"/>
                <a:ea typeface="Squada One"/>
                <a:cs typeface="Squada One"/>
                <a:sym typeface="Squada One"/>
              </a:defRPr>
            </a:lvl7pPr>
            <a:lvl8pPr lvl="7" rtl="0">
              <a:lnSpc>
                <a:spcPct val="100000"/>
              </a:lnSpc>
              <a:spcBef>
                <a:spcPts val="0"/>
              </a:spcBef>
              <a:spcAft>
                <a:spcPts val="0"/>
              </a:spcAft>
              <a:buClr>
                <a:schemeClr val="dk1"/>
              </a:buClr>
              <a:buSzPts val="3500"/>
              <a:buFont typeface="Squada One"/>
              <a:buNone/>
              <a:defRPr sz="3500">
                <a:solidFill>
                  <a:schemeClr val="dk1"/>
                </a:solidFill>
                <a:latin typeface="Squada One"/>
                <a:ea typeface="Squada One"/>
                <a:cs typeface="Squada One"/>
                <a:sym typeface="Squada One"/>
              </a:defRPr>
            </a:lvl8pPr>
            <a:lvl9pPr lvl="8" rtl="0">
              <a:lnSpc>
                <a:spcPct val="100000"/>
              </a:lnSpc>
              <a:spcBef>
                <a:spcPts val="0"/>
              </a:spcBef>
              <a:spcAft>
                <a:spcPts val="0"/>
              </a:spcAft>
              <a:buClr>
                <a:schemeClr val="dk1"/>
              </a:buClr>
              <a:buSzPts val="3500"/>
              <a:buFont typeface="Squada One"/>
              <a:buNone/>
              <a:defRPr sz="35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dvent Pro"/>
              <a:buChar char="●"/>
              <a:defRPr>
                <a:solidFill>
                  <a:schemeClr val="dk1"/>
                </a:solidFill>
                <a:latin typeface="Advent Pro"/>
                <a:ea typeface="Advent Pro"/>
                <a:cs typeface="Advent Pro"/>
                <a:sym typeface="Advent Pro"/>
              </a:defRPr>
            </a:lvl1pPr>
            <a:lvl2pPr marL="914400" lvl="1" indent="-317500">
              <a:lnSpc>
                <a:spcPct val="100000"/>
              </a:lnSpc>
              <a:spcBef>
                <a:spcPts val="1600"/>
              </a:spcBef>
              <a:spcAft>
                <a:spcPts val="0"/>
              </a:spcAft>
              <a:buClr>
                <a:schemeClr val="dk1"/>
              </a:buClr>
              <a:buSzPts val="1400"/>
              <a:buFont typeface="Advent Pro"/>
              <a:buChar char="○"/>
              <a:defRPr>
                <a:solidFill>
                  <a:schemeClr val="dk1"/>
                </a:solidFill>
                <a:latin typeface="Advent Pro"/>
                <a:ea typeface="Advent Pro"/>
                <a:cs typeface="Advent Pro"/>
                <a:sym typeface="Advent Pro"/>
              </a:defRPr>
            </a:lvl2pPr>
            <a:lvl3pPr marL="1371600" lvl="2" indent="-317500">
              <a:lnSpc>
                <a:spcPct val="100000"/>
              </a:lnSpc>
              <a:spcBef>
                <a:spcPts val="1600"/>
              </a:spcBef>
              <a:spcAft>
                <a:spcPts val="0"/>
              </a:spcAft>
              <a:buClr>
                <a:schemeClr val="dk1"/>
              </a:buClr>
              <a:buSzPts val="1400"/>
              <a:buFont typeface="Advent Pro"/>
              <a:buChar char="■"/>
              <a:defRPr>
                <a:solidFill>
                  <a:schemeClr val="dk1"/>
                </a:solidFill>
                <a:latin typeface="Advent Pro"/>
                <a:ea typeface="Advent Pro"/>
                <a:cs typeface="Advent Pro"/>
                <a:sym typeface="Advent Pro"/>
              </a:defRPr>
            </a:lvl3pPr>
            <a:lvl4pPr marL="1828800" lvl="3" indent="-317500">
              <a:lnSpc>
                <a:spcPct val="100000"/>
              </a:lnSpc>
              <a:spcBef>
                <a:spcPts val="1600"/>
              </a:spcBef>
              <a:spcAft>
                <a:spcPts val="0"/>
              </a:spcAft>
              <a:buClr>
                <a:schemeClr val="dk1"/>
              </a:buClr>
              <a:buSzPts val="1400"/>
              <a:buFont typeface="Advent Pro"/>
              <a:buChar char="●"/>
              <a:defRPr>
                <a:solidFill>
                  <a:schemeClr val="dk1"/>
                </a:solidFill>
                <a:latin typeface="Advent Pro"/>
                <a:ea typeface="Advent Pro"/>
                <a:cs typeface="Advent Pro"/>
                <a:sym typeface="Advent Pro"/>
              </a:defRPr>
            </a:lvl4pPr>
            <a:lvl5pPr marL="2286000" lvl="4" indent="-317500">
              <a:lnSpc>
                <a:spcPct val="100000"/>
              </a:lnSpc>
              <a:spcBef>
                <a:spcPts val="1600"/>
              </a:spcBef>
              <a:spcAft>
                <a:spcPts val="0"/>
              </a:spcAft>
              <a:buClr>
                <a:schemeClr val="dk1"/>
              </a:buClr>
              <a:buSzPts val="1400"/>
              <a:buFont typeface="Advent Pro"/>
              <a:buChar char="○"/>
              <a:defRPr>
                <a:solidFill>
                  <a:schemeClr val="dk1"/>
                </a:solidFill>
                <a:latin typeface="Advent Pro"/>
                <a:ea typeface="Advent Pro"/>
                <a:cs typeface="Advent Pro"/>
                <a:sym typeface="Advent Pro"/>
              </a:defRPr>
            </a:lvl5pPr>
            <a:lvl6pPr marL="2743200" lvl="5" indent="-317500">
              <a:lnSpc>
                <a:spcPct val="100000"/>
              </a:lnSpc>
              <a:spcBef>
                <a:spcPts val="1600"/>
              </a:spcBef>
              <a:spcAft>
                <a:spcPts val="0"/>
              </a:spcAft>
              <a:buClr>
                <a:schemeClr val="dk1"/>
              </a:buClr>
              <a:buSzPts val="1400"/>
              <a:buFont typeface="Advent Pro"/>
              <a:buChar char="■"/>
              <a:defRPr>
                <a:solidFill>
                  <a:schemeClr val="dk1"/>
                </a:solidFill>
                <a:latin typeface="Advent Pro"/>
                <a:ea typeface="Advent Pro"/>
                <a:cs typeface="Advent Pro"/>
                <a:sym typeface="Advent Pro"/>
              </a:defRPr>
            </a:lvl6pPr>
            <a:lvl7pPr marL="3200400" lvl="6" indent="-317500">
              <a:lnSpc>
                <a:spcPct val="100000"/>
              </a:lnSpc>
              <a:spcBef>
                <a:spcPts val="1600"/>
              </a:spcBef>
              <a:spcAft>
                <a:spcPts val="0"/>
              </a:spcAft>
              <a:buClr>
                <a:schemeClr val="dk1"/>
              </a:buClr>
              <a:buSzPts val="1400"/>
              <a:buFont typeface="Advent Pro"/>
              <a:buChar char="●"/>
              <a:defRPr>
                <a:solidFill>
                  <a:schemeClr val="dk1"/>
                </a:solidFill>
                <a:latin typeface="Advent Pro"/>
                <a:ea typeface="Advent Pro"/>
                <a:cs typeface="Advent Pro"/>
                <a:sym typeface="Advent Pro"/>
              </a:defRPr>
            </a:lvl7pPr>
            <a:lvl8pPr marL="3657600" lvl="7" indent="-317500">
              <a:lnSpc>
                <a:spcPct val="100000"/>
              </a:lnSpc>
              <a:spcBef>
                <a:spcPts val="1600"/>
              </a:spcBef>
              <a:spcAft>
                <a:spcPts val="0"/>
              </a:spcAft>
              <a:buClr>
                <a:schemeClr val="dk1"/>
              </a:buClr>
              <a:buSzPts val="1400"/>
              <a:buFont typeface="Advent Pro"/>
              <a:buChar char="○"/>
              <a:defRPr>
                <a:solidFill>
                  <a:schemeClr val="dk1"/>
                </a:solidFill>
                <a:latin typeface="Advent Pro"/>
                <a:ea typeface="Advent Pro"/>
                <a:cs typeface="Advent Pro"/>
                <a:sym typeface="Advent Pro"/>
              </a:defRPr>
            </a:lvl8pPr>
            <a:lvl9pPr marL="4114800" lvl="8" indent="-317500">
              <a:lnSpc>
                <a:spcPct val="100000"/>
              </a:lnSpc>
              <a:spcBef>
                <a:spcPts val="1600"/>
              </a:spcBef>
              <a:spcAft>
                <a:spcPts val="1600"/>
              </a:spcAft>
              <a:buClr>
                <a:schemeClr val="dk1"/>
              </a:buClr>
              <a:buSzPts val="1400"/>
              <a:buFont typeface="Advent Pro"/>
              <a:buChar char="■"/>
              <a:defRPr>
                <a:solidFill>
                  <a:schemeClr val="dk1"/>
                </a:solidFill>
                <a:latin typeface="Advent Pro"/>
                <a:ea typeface="Advent Pro"/>
                <a:cs typeface="Advent Pro"/>
                <a:sym typeface="Advent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hyperlink" Target="https://www.permaculturenews.org/2015/06/23/solar-energy-what-is-the-problem-and-what-is-the-solution" TargetMode="External"/><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hyperlink" Target="https://www.kaggle.com/datasets/nicholasjhana/energy-consumption-generation-prices-and-weather?select=energy_dataset.csv" TargetMode="External"/><Relationship Id="rId5" Type="http://schemas.openxmlformats.org/officeDocument/2006/relationships/hyperlink" Target="https://koreascience.kr/article/JAKO201461933664587.pdf" TargetMode="External"/><Relationship Id="rId4" Type="http://schemas.openxmlformats.org/officeDocument/2006/relationships/hyperlink" Target="http://www.tradenavi.or.kr/CmsWeb/resource/attach/report/%5b412%5d19%EC%8A%A4%ED%8E%98%EC%9D%B8%EC%97%90%EB%84%88%EC%A7%80%EC%A0%95%EC%B1%85%EB%B6%84%EC%84%9D%EB%B0%8F%ED%95%9C%EA%B5%AD%EA%B3%BC%EC%9D%98%ED%98%91%EB%A0%A5%EB%B0%A9%EC%95%88.pdf"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3"/>
        <p:cNvGrpSpPr/>
        <p:nvPr/>
      </p:nvGrpSpPr>
      <p:grpSpPr>
        <a:xfrm>
          <a:off x="0" y="0"/>
          <a:ext cx="0" cy="0"/>
          <a:chOff x="0" y="0"/>
          <a:chExt cx="0" cy="0"/>
        </a:xfrm>
      </p:grpSpPr>
      <p:sp>
        <p:nvSpPr>
          <p:cNvPr id="134" name="Google Shape;134;p27"/>
          <p:cNvSpPr txBox="1">
            <a:spLocks noGrp="1"/>
          </p:cNvSpPr>
          <p:nvPr>
            <p:ph type="ctrTitle"/>
          </p:nvPr>
        </p:nvSpPr>
        <p:spPr>
          <a:xfrm>
            <a:off x="723600" y="1306500"/>
            <a:ext cx="4954800" cy="1828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Team 3 - Proposal</a:t>
            </a:r>
            <a:endParaRPr/>
          </a:p>
        </p:txBody>
      </p:sp>
      <p:sp>
        <p:nvSpPr>
          <p:cNvPr id="135" name="Google Shape;135;p27"/>
          <p:cNvSpPr txBox="1">
            <a:spLocks noGrp="1"/>
          </p:cNvSpPr>
          <p:nvPr>
            <p:ph type="subTitle" idx="1"/>
          </p:nvPr>
        </p:nvSpPr>
        <p:spPr>
          <a:xfrm>
            <a:off x="723525" y="3379425"/>
            <a:ext cx="2802300" cy="614400"/>
          </a:xfrm>
          <a:prstGeom prst="rect">
            <a:avLst/>
          </a:prstGeom>
        </p:spPr>
        <p:txBody>
          <a:bodyPr spcFirstLastPara="1" wrap="square" lIns="0" tIns="0" rIns="0" bIns="0" anchor="ctr" anchorCtr="0">
            <a:noAutofit/>
          </a:bodyPr>
          <a:lstStyle/>
          <a:p>
            <a:pPr marL="0" lvl="0" indent="0" algn="l" rtl="0">
              <a:lnSpc>
                <a:spcPct val="115000"/>
              </a:lnSpc>
              <a:spcBef>
                <a:spcPts val="0"/>
              </a:spcBef>
              <a:spcAft>
                <a:spcPts val="0"/>
              </a:spcAft>
              <a:buNone/>
            </a:pPr>
            <a:r>
              <a:rPr lang="en" sz="1100">
                <a:solidFill>
                  <a:schemeClr val="accent1"/>
                </a:solidFill>
                <a:latin typeface="Arial"/>
                <a:ea typeface="Arial"/>
                <a:cs typeface="Arial"/>
                <a:sym typeface="Arial"/>
              </a:rPr>
              <a:t>20102128 Yu Jeong Hwang </a:t>
            </a:r>
            <a:endParaRPr sz="1100">
              <a:solidFill>
                <a:schemeClr val="accent1"/>
              </a:solidFill>
              <a:latin typeface="Arial"/>
              <a:ea typeface="Arial"/>
              <a:cs typeface="Arial"/>
              <a:sym typeface="Arial"/>
            </a:endParaRPr>
          </a:p>
          <a:p>
            <a:pPr marL="0" lvl="0" indent="0" algn="l" rtl="0">
              <a:lnSpc>
                <a:spcPct val="115000"/>
              </a:lnSpc>
              <a:spcBef>
                <a:spcPts val="0"/>
              </a:spcBef>
              <a:spcAft>
                <a:spcPts val="0"/>
              </a:spcAft>
              <a:buNone/>
            </a:pPr>
            <a:r>
              <a:rPr lang="en" sz="1100">
                <a:solidFill>
                  <a:schemeClr val="accent1"/>
                </a:solidFill>
                <a:latin typeface="Arial"/>
                <a:ea typeface="Arial"/>
                <a:cs typeface="Arial"/>
                <a:sym typeface="Arial"/>
              </a:rPr>
              <a:t>22170111 Halim Youssef</a:t>
            </a:r>
            <a:endParaRPr sz="1100">
              <a:solidFill>
                <a:schemeClr val="accent1"/>
              </a:solidFill>
              <a:latin typeface="Arial"/>
              <a:ea typeface="Arial"/>
              <a:cs typeface="Arial"/>
              <a:sym typeface="Arial"/>
            </a:endParaRPr>
          </a:p>
          <a:p>
            <a:pPr marL="0" lvl="0" indent="0" algn="l" rtl="0">
              <a:lnSpc>
                <a:spcPct val="115000"/>
              </a:lnSpc>
              <a:spcBef>
                <a:spcPts val="0"/>
              </a:spcBef>
              <a:spcAft>
                <a:spcPts val="0"/>
              </a:spcAft>
              <a:buNone/>
            </a:pPr>
            <a:r>
              <a:rPr lang="en" sz="1100">
                <a:solidFill>
                  <a:schemeClr val="accent1"/>
                </a:solidFill>
                <a:latin typeface="Arial"/>
                <a:ea typeface="Arial"/>
                <a:cs typeface="Arial"/>
                <a:sym typeface="Arial"/>
              </a:rPr>
              <a:t>18102089 Jeong Woog Lee</a:t>
            </a:r>
            <a:endParaRPr>
              <a:solidFill>
                <a:schemeClr val="accent1"/>
              </a:solidFill>
            </a:endParaRPr>
          </a:p>
        </p:txBody>
      </p:sp>
      <p:cxnSp>
        <p:nvCxnSpPr>
          <p:cNvPr id="136" name="Google Shape;136;p27"/>
          <p:cNvCxnSpPr/>
          <p:nvPr/>
        </p:nvCxnSpPr>
        <p:spPr>
          <a:xfrm>
            <a:off x="723535" y="3315502"/>
            <a:ext cx="22092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subTitle" idx="4294967295"/>
          </p:nvPr>
        </p:nvSpPr>
        <p:spPr>
          <a:xfrm>
            <a:off x="4152600" y="3353755"/>
            <a:ext cx="4621500" cy="1318800"/>
          </a:xfrm>
          <a:prstGeom prst="rect">
            <a:avLst/>
          </a:prstGeom>
        </p:spPr>
        <p:txBody>
          <a:bodyPr spcFirstLastPara="1" wrap="square" lIns="182875" tIns="0" rIns="182875" bIns="91425" anchor="t" anchorCtr="0">
            <a:noAutofit/>
          </a:bodyPr>
          <a:lstStyle/>
          <a:p>
            <a:pPr marL="0" lvl="0" indent="0" algn="ctr" rtl="0">
              <a:spcBef>
                <a:spcPts val="0"/>
              </a:spcBef>
              <a:spcAft>
                <a:spcPts val="1600"/>
              </a:spcAft>
              <a:buNone/>
            </a:pPr>
            <a:r>
              <a:rPr lang="en" sz="1700"/>
              <a:t>Find an optimal policy to </a:t>
            </a:r>
            <a:r>
              <a:rPr lang="en" sz="1700" b="1"/>
              <a:t>distribute renewable energy </a:t>
            </a:r>
            <a:r>
              <a:rPr lang="en" sz="1700"/>
              <a:t>efficiently in each region of Spain </a:t>
            </a:r>
            <a:r>
              <a:rPr lang="en" sz="1700" b="1"/>
              <a:t>with appropriate price based on weather-related</a:t>
            </a:r>
            <a:r>
              <a:rPr lang="en" sz="1700"/>
              <a:t> energy generation and consumption data</a:t>
            </a:r>
            <a:endParaRPr sz="1700"/>
          </a:p>
        </p:txBody>
      </p:sp>
      <p:sp>
        <p:nvSpPr>
          <p:cNvPr id="236" name="Google Shape;236;p36"/>
          <p:cNvSpPr txBox="1">
            <a:spLocks noGrp="1"/>
          </p:cNvSpPr>
          <p:nvPr>
            <p:ph type="title" idx="6"/>
          </p:nvPr>
        </p:nvSpPr>
        <p:spPr>
          <a:xfrm>
            <a:off x="720000" y="403534"/>
            <a:ext cx="77040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Purpose of the Analysis</a:t>
            </a:r>
            <a:endParaRPr/>
          </a:p>
        </p:txBody>
      </p:sp>
      <p:cxnSp>
        <p:nvCxnSpPr>
          <p:cNvPr id="237" name="Google Shape;237;p36"/>
          <p:cNvCxnSpPr/>
          <p:nvPr/>
        </p:nvCxnSpPr>
        <p:spPr>
          <a:xfrm>
            <a:off x="-31900" y="964325"/>
            <a:ext cx="9210600" cy="0"/>
          </a:xfrm>
          <a:prstGeom prst="straightConnector1">
            <a:avLst/>
          </a:prstGeom>
          <a:noFill/>
          <a:ln w="19050" cap="flat" cmpd="sng">
            <a:solidFill>
              <a:schemeClr val="dk1"/>
            </a:solidFill>
            <a:prstDash val="solid"/>
            <a:round/>
            <a:headEnd type="none" w="med" len="med"/>
            <a:tailEnd type="none" w="med" len="med"/>
          </a:ln>
        </p:spPr>
      </p:cxnSp>
      <p:sp>
        <p:nvSpPr>
          <p:cNvPr id="238" name="Google Shape;238;p36"/>
          <p:cNvSpPr txBox="1">
            <a:spLocks noGrp="1"/>
          </p:cNvSpPr>
          <p:nvPr>
            <p:ph type="subTitle" idx="4294967295"/>
          </p:nvPr>
        </p:nvSpPr>
        <p:spPr>
          <a:xfrm>
            <a:off x="567368" y="2567249"/>
            <a:ext cx="2346300" cy="389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2100">
                <a:latin typeface="Squada One"/>
                <a:ea typeface="Squada One"/>
                <a:cs typeface="Squada One"/>
                <a:sym typeface="Squada One"/>
              </a:rPr>
              <a:t>OVERALL GOAL</a:t>
            </a:r>
            <a:endParaRPr sz="2100">
              <a:latin typeface="Squada One"/>
              <a:ea typeface="Squada One"/>
              <a:cs typeface="Squada One"/>
              <a:sym typeface="Squada One"/>
            </a:endParaRPr>
          </a:p>
        </p:txBody>
      </p:sp>
      <p:sp>
        <p:nvSpPr>
          <p:cNvPr id="239" name="Google Shape;239;p36"/>
          <p:cNvSpPr txBox="1">
            <a:spLocks noGrp="1"/>
          </p:cNvSpPr>
          <p:nvPr>
            <p:ph type="subTitle" idx="4294967295"/>
          </p:nvPr>
        </p:nvSpPr>
        <p:spPr>
          <a:xfrm>
            <a:off x="4485775" y="2538326"/>
            <a:ext cx="3955500" cy="466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2100">
                <a:latin typeface="Squada One"/>
                <a:ea typeface="Squada One"/>
                <a:cs typeface="Squada One"/>
                <a:sym typeface="Squada One"/>
              </a:rPr>
              <a:t>MAIN GOAL</a:t>
            </a:r>
            <a:endParaRPr sz="2100">
              <a:latin typeface="Squada One"/>
              <a:ea typeface="Squada One"/>
              <a:cs typeface="Squada One"/>
              <a:sym typeface="Squada One"/>
            </a:endParaRPr>
          </a:p>
        </p:txBody>
      </p:sp>
      <p:sp>
        <p:nvSpPr>
          <p:cNvPr id="240" name="Google Shape;240;p36"/>
          <p:cNvSpPr txBox="1">
            <a:spLocks noGrp="1"/>
          </p:cNvSpPr>
          <p:nvPr>
            <p:ph type="subTitle" idx="4294967295"/>
          </p:nvPr>
        </p:nvSpPr>
        <p:spPr>
          <a:xfrm>
            <a:off x="369850" y="3227026"/>
            <a:ext cx="2741100" cy="779400"/>
          </a:xfrm>
          <a:prstGeom prst="rect">
            <a:avLst/>
          </a:prstGeom>
        </p:spPr>
        <p:txBody>
          <a:bodyPr spcFirstLastPara="1" wrap="square" lIns="91425" tIns="0" rIns="91425" bIns="91425" anchor="t" anchorCtr="0">
            <a:noAutofit/>
          </a:bodyPr>
          <a:lstStyle/>
          <a:p>
            <a:pPr marL="0" lvl="0" indent="0" algn="ctr" rtl="0">
              <a:spcBef>
                <a:spcPts val="0"/>
              </a:spcBef>
              <a:spcAft>
                <a:spcPts val="1600"/>
              </a:spcAft>
              <a:buNone/>
            </a:pPr>
            <a:r>
              <a:rPr lang="en" sz="1700"/>
              <a:t>Analyze the relationship between weather and renewable energy</a:t>
            </a:r>
            <a:endParaRPr sz="1700"/>
          </a:p>
        </p:txBody>
      </p:sp>
      <p:cxnSp>
        <p:nvCxnSpPr>
          <p:cNvPr id="241" name="Google Shape;241;p36"/>
          <p:cNvCxnSpPr/>
          <p:nvPr/>
        </p:nvCxnSpPr>
        <p:spPr>
          <a:xfrm>
            <a:off x="1485103" y="3028424"/>
            <a:ext cx="510900" cy="0"/>
          </a:xfrm>
          <a:prstGeom prst="straightConnector1">
            <a:avLst/>
          </a:prstGeom>
          <a:noFill/>
          <a:ln w="19050" cap="flat" cmpd="sng">
            <a:solidFill>
              <a:schemeClr val="dk1"/>
            </a:solidFill>
            <a:prstDash val="solid"/>
            <a:round/>
            <a:headEnd type="none" w="med" len="med"/>
            <a:tailEnd type="none" w="med" len="med"/>
          </a:ln>
        </p:spPr>
      </p:cxnSp>
      <p:cxnSp>
        <p:nvCxnSpPr>
          <p:cNvPr id="242" name="Google Shape;242;p36"/>
          <p:cNvCxnSpPr/>
          <p:nvPr/>
        </p:nvCxnSpPr>
        <p:spPr>
          <a:xfrm>
            <a:off x="6032637" y="3017827"/>
            <a:ext cx="861600" cy="0"/>
          </a:xfrm>
          <a:prstGeom prst="straightConnector1">
            <a:avLst/>
          </a:prstGeom>
          <a:noFill/>
          <a:ln w="19050" cap="flat" cmpd="sng">
            <a:solidFill>
              <a:schemeClr val="dk1"/>
            </a:solidFill>
            <a:prstDash val="solid"/>
            <a:round/>
            <a:headEnd type="none" w="med" len="med"/>
            <a:tailEnd type="none" w="med" len="med"/>
          </a:ln>
        </p:spPr>
      </p:cxnSp>
      <p:grpSp>
        <p:nvGrpSpPr>
          <p:cNvPr id="243" name="Google Shape;243;p36"/>
          <p:cNvGrpSpPr/>
          <p:nvPr/>
        </p:nvGrpSpPr>
        <p:grpSpPr>
          <a:xfrm>
            <a:off x="6063767" y="1643484"/>
            <a:ext cx="799509" cy="789253"/>
            <a:chOff x="7417910" y="1469794"/>
            <a:chExt cx="331458" cy="331424"/>
          </a:xfrm>
        </p:grpSpPr>
        <p:sp>
          <p:nvSpPr>
            <p:cNvPr id="244" name="Google Shape;244;p36"/>
            <p:cNvSpPr/>
            <p:nvPr/>
          </p:nvSpPr>
          <p:spPr>
            <a:xfrm>
              <a:off x="7417910" y="1469794"/>
              <a:ext cx="331458" cy="331424"/>
            </a:xfrm>
            <a:custGeom>
              <a:avLst/>
              <a:gdLst/>
              <a:ahLst/>
              <a:cxnLst/>
              <a:rect l="l" t="t" r="r" b="b"/>
              <a:pathLst>
                <a:path w="9837" h="9836" extrusionOk="0">
                  <a:moveTo>
                    <a:pt x="7812" y="1025"/>
                  </a:moveTo>
                  <a:lnTo>
                    <a:pt x="7812" y="2263"/>
                  </a:lnTo>
                  <a:lnTo>
                    <a:pt x="7026" y="1668"/>
                  </a:lnTo>
                  <a:lnTo>
                    <a:pt x="7026" y="1025"/>
                  </a:lnTo>
                  <a:close/>
                  <a:moveTo>
                    <a:pt x="4930" y="763"/>
                  </a:moveTo>
                  <a:lnTo>
                    <a:pt x="8979" y="3859"/>
                  </a:lnTo>
                  <a:lnTo>
                    <a:pt x="8502" y="4335"/>
                  </a:lnTo>
                  <a:lnTo>
                    <a:pt x="4954" y="1596"/>
                  </a:lnTo>
                  <a:lnTo>
                    <a:pt x="1406" y="4335"/>
                  </a:lnTo>
                  <a:lnTo>
                    <a:pt x="882" y="3859"/>
                  </a:lnTo>
                  <a:lnTo>
                    <a:pt x="4930" y="763"/>
                  </a:lnTo>
                  <a:close/>
                  <a:moveTo>
                    <a:pt x="4930" y="2334"/>
                  </a:moveTo>
                  <a:lnTo>
                    <a:pt x="7621" y="4406"/>
                  </a:lnTo>
                  <a:lnTo>
                    <a:pt x="7621" y="8145"/>
                  </a:lnTo>
                  <a:lnTo>
                    <a:pt x="2215" y="8145"/>
                  </a:lnTo>
                  <a:lnTo>
                    <a:pt x="2215" y="4406"/>
                  </a:lnTo>
                  <a:lnTo>
                    <a:pt x="4930" y="2334"/>
                  </a:lnTo>
                  <a:close/>
                  <a:moveTo>
                    <a:pt x="8193" y="8741"/>
                  </a:moveTo>
                  <a:lnTo>
                    <a:pt x="8193" y="9288"/>
                  </a:lnTo>
                  <a:lnTo>
                    <a:pt x="1620" y="9288"/>
                  </a:lnTo>
                  <a:lnTo>
                    <a:pt x="1620" y="8741"/>
                  </a:lnTo>
                  <a:close/>
                  <a:moveTo>
                    <a:pt x="4930" y="1"/>
                  </a:moveTo>
                  <a:lnTo>
                    <a:pt x="1" y="3763"/>
                  </a:lnTo>
                  <a:lnTo>
                    <a:pt x="1311" y="5073"/>
                  </a:lnTo>
                  <a:lnTo>
                    <a:pt x="1644" y="4835"/>
                  </a:lnTo>
                  <a:lnTo>
                    <a:pt x="1644" y="8098"/>
                  </a:lnTo>
                  <a:lnTo>
                    <a:pt x="1072" y="8098"/>
                  </a:lnTo>
                  <a:lnTo>
                    <a:pt x="1072" y="9836"/>
                  </a:lnTo>
                  <a:lnTo>
                    <a:pt x="8812" y="9836"/>
                  </a:lnTo>
                  <a:lnTo>
                    <a:pt x="8812" y="8098"/>
                  </a:lnTo>
                  <a:lnTo>
                    <a:pt x="8264" y="8098"/>
                  </a:lnTo>
                  <a:lnTo>
                    <a:pt x="8193" y="4859"/>
                  </a:lnTo>
                  <a:lnTo>
                    <a:pt x="8526" y="5097"/>
                  </a:lnTo>
                  <a:lnTo>
                    <a:pt x="9836" y="3787"/>
                  </a:lnTo>
                  <a:lnTo>
                    <a:pt x="8407" y="2692"/>
                  </a:lnTo>
                  <a:lnTo>
                    <a:pt x="8407" y="429"/>
                  </a:lnTo>
                  <a:lnTo>
                    <a:pt x="6478" y="429"/>
                  </a:lnTo>
                  <a:lnTo>
                    <a:pt x="6478" y="1191"/>
                  </a:lnTo>
                  <a:lnTo>
                    <a:pt x="493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6"/>
            <p:cNvSpPr/>
            <p:nvPr/>
          </p:nvSpPr>
          <p:spPr>
            <a:xfrm>
              <a:off x="7533483" y="1596589"/>
              <a:ext cx="98726" cy="127603"/>
            </a:xfrm>
            <a:custGeom>
              <a:avLst/>
              <a:gdLst/>
              <a:ahLst/>
              <a:cxnLst/>
              <a:rect l="l" t="t" r="r" b="b"/>
              <a:pathLst>
                <a:path w="2930" h="3787" extrusionOk="0">
                  <a:moveTo>
                    <a:pt x="1905" y="0"/>
                  </a:moveTo>
                  <a:lnTo>
                    <a:pt x="0" y="2191"/>
                  </a:lnTo>
                  <a:lnTo>
                    <a:pt x="1667" y="2191"/>
                  </a:lnTo>
                  <a:lnTo>
                    <a:pt x="619" y="3382"/>
                  </a:lnTo>
                  <a:lnTo>
                    <a:pt x="1072" y="3787"/>
                  </a:lnTo>
                  <a:lnTo>
                    <a:pt x="2929" y="1643"/>
                  </a:lnTo>
                  <a:lnTo>
                    <a:pt x="1286" y="1643"/>
                  </a:lnTo>
                  <a:lnTo>
                    <a:pt x="2358" y="381"/>
                  </a:lnTo>
                  <a:lnTo>
                    <a:pt x="19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246;p36"/>
          <p:cNvGrpSpPr/>
          <p:nvPr/>
        </p:nvGrpSpPr>
        <p:grpSpPr>
          <a:xfrm>
            <a:off x="1504582" y="2029228"/>
            <a:ext cx="471704" cy="466658"/>
            <a:chOff x="2742155" y="2074013"/>
            <a:chExt cx="330649" cy="329840"/>
          </a:xfrm>
        </p:grpSpPr>
        <p:sp>
          <p:nvSpPr>
            <p:cNvPr id="247" name="Google Shape;247;p36"/>
            <p:cNvSpPr/>
            <p:nvPr/>
          </p:nvSpPr>
          <p:spPr>
            <a:xfrm>
              <a:off x="2817599" y="2074013"/>
              <a:ext cx="178954" cy="196644"/>
            </a:xfrm>
            <a:custGeom>
              <a:avLst/>
              <a:gdLst/>
              <a:ahLst/>
              <a:cxnLst/>
              <a:rect l="l" t="t" r="r" b="b"/>
              <a:pathLst>
                <a:path w="5311" h="5836" extrusionOk="0">
                  <a:moveTo>
                    <a:pt x="2739" y="525"/>
                  </a:moveTo>
                  <a:lnTo>
                    <a:pt x="2025" y="2025"/>
                  </a:lnTo>
                  <a:lnTo>
                    <a:pt x="4215" y="2025"/>
                  </a:lnTo>
                  <a:lnTo>
                    <a:pt x="2810" y="3978"/>
                  </a:lnTo>
                  <a:lnTo>
                    <a:pt x="2810" y="2644"/>
                  </a:lnTo>
                  <a:lnTo>
                    <a:pt x="858" y="2644"/>
                  </a:lnTo>
                  <a:lnTo>
                    <a:pt x="1834" y="525"/>
                  </a:lnTo>
                  <a:close/>
                  <a:moveTo>
                    <a:pt x="1477" y="1"/>
                  </a:moveTo>
                  <a:lnTo>
                    <a:pt x="0" y="3263"/>
                  </a:lnTo>
                  <a:lnTo>
                    <a:pt x="2263" y="3263"/>
                  </a:lnTo>
                  <a:lnTo>
                    <a:pt x="2263" y="5835"/>
                  </a:lnTo>
                  <a:lnTo>
                    <a:pt x="5311" y="1477"/>
                  </a:lnTo>
                  <a:lnTo>
                    <a:pt x="2906" y="1477"/>
                  </a:lnTo>
                  <a:lnTo>
                    <a:pt x="362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6"/>
            <p:cNvSpPr/>
            <p:nvPr/>
          </p:nvSpPr>
          <p:spPr>
            <a:xfrm>
              <a:off x="2742155" y="2287471"/>
              <a:ext cx="330649" cy="116383"/>
            </a:xfrm>
            <a:custGeom>
              <a:avLst/>
              <a:gdLst/>
              <a:ahLst/>
              <a:cxnLst/>
              <a:rect l="l" t="t" r="r" b="b"/>
              <a:pathLst>
                <a:path w="9813" h="3454" extrusionOk="0">
                  <a:moveTo>
                    <a:pt x="8050" y="572"/>
                  </a:moveTo>
                  <a:cubicBezTo>
                    <a:pt x="8288" y="572"/>
                    <a:pt x="8407" y="620"/>
                    <a:pt x="8574" y="715"/>
                  </a:cubicBezTo>
                  <a:cubicBezTo>
                    <a:pt x="8693" y="810"/>
                    <a:pt x="8860" y="905"/>
                    <a:pt x="9074" y="929"/>
                  </a:cubicBezTo>
                  <a:lnTo>
                    <a:pt x="9074" y="1667"/>
                  </a:lnTo>
                  <a:cubicBezTo>
                    <a:pt x="8979" y="1644"/>
                    <a:pt x="8931" y="1620"/>
                    <a:pt x="8836" y="1548"/>
                  </a:cubicBezTo>
                  <a:cubicBezTo>
                    <a:pt x="8645" y="1453"/>
                    <a:pt x="8455" y="1310"/>
                    <a:pt x="8026" y="1310"/>
                  </a:cubicBezTo>
                  <a:cubicBezTo>
                    <a:pt x="7621" y="1310"/>
                    <a:pt x="7407" y="1429"/>
                    <a:pt x="7216" y="1548"/>
                  </a:cubicBezTo>
                  <a:cubicBezTo>
                    <a:pt x="7074" y="1644"/>
                    <a:pt x="6955" y="1691"/>
                    <a:pt x="6716" y="1691"/>
                  </a:cubicBezTo>
                  <a:cubicBezTo>
                    <a:pt x="6478" y="1691"/>
                    <a:pt x="6359" y="1644"/>
                    <a:pt x="6216" y="1548"/>
                  </a:cubicBezTo>
                  <a:cubicBezTo>
                    <a:pt x="6026" y="1453"/>
                    <a:pt x="5835" y="1310"/>
                    <a:pt x="5407" y="1310"/>
                  </a:cubicBezTo>
                  <a:cubicBezTo>
                    <a:pt x="5002" y="1310"/>
                    <a:pt x="4787" y="1429"/>
                    <a:pt x="4597" y="1548"/>
                  </a:cubicBezTo>
                  <a:cubicBezTo>
                    <a:pt x="4454" y="1644"/>
                    <a:pt x="4335" y="1691"/>
                    <a:pt x="4097" y="1691"/>
                  </a:cubicBezTo>
                  <a:cubicBezTo>
                    <a:pt x="3859" y="1691"/>
                    <a:pt x="3740" y="1644"/>
                    <a:pt x="3597" y="1548"/>
                  </a:cubicBezTo>
                  <a:cubicBezTo>
                    <a:pt x="3406" y="1453"/>
                    <a:pt x="3216" y="1310"/>
                    <a:pt x="2787" y="1310"/>
                  </a:cubicBezTo>
                  <a:cubicBezTo>
                    <a:pt x="2382" y="1310"/>
                    <a:pt x="2168" y="1429"/>
                    <a:pt x="1977" y="1548"/>
                  </a:cubicBezTo>
                  <a:cubicBezTo>
                    <a:pt x="1834" y="1644"/>
                    <a:pt x="1715" y="1691"/>
                    <a:pt x="1477" y="1691"/>
                  </a:cubicBezTo>
                  <a:cubicBezTo>
                    <a:pt x="1239" y="1691"/>
                    <a:pt x="1120" y="1644"/>
                    <a:pt x="977" y="1548"/>
                  </a:cubicBezTo>
                  <a:cubicBezTo>
                    <a:pt x="858" y="1453"/>
                    <a:pt x="668" y="1382"/>
                    <a:pt x="477" y="1334"/>
                  </a:cubicBezTo>
                  <a:lnTo>
                    <a:pt x="477" y="596"/>
                  </a:lnTo>
                  <a:cubicBezTo>
                    <a:pt x="548" y="667"/>
                    <a:pt x="644" y="691"/>
                    <a:pt x="715" y="715"/>
                  </a:cubicBezTo>
                  <a:cubicBezTo>
                    <a:pt x="882" y="810"/>
                    <a:pt x="1096" y="953"/>
                    <a:pt x="1501" y="953"/>
                  </a:cubicBezTo>
                  <a:cubicBezTo>
                    <a:pt x="1930" y="953"/>
                    <a:pt x="2144" y="834"/>
                    <a:pt x="2311" y="715"/>
                  </a:cubicBezTo>
                  <a:cubicBezTo>
                    <a:pt x="2454" y="620"/>
                    <a:pt x="2573" y="572"/>
                    <a:pt x="2811" y="572"/>
                  </a:cubicBezTo>
                  <a:cubicBezTo>
                    <a:pt x="3049" y="572"/>
                    <a:pt x="3168" y="620"/>
                    <a:pt x="3335" y="715"/>
                  </a:cubicBezTo>
                  <a:cubicBezTo>
                    <a:pt x="3501" y="810"/>
                    <a:pt x="3716" y="953"/>
                    <a:pt x="4121" y="953"/>
                  </a:cubicBezTo>
                  <a:cubicBezTo>
                    <a:pt x="4549" y="953"/>
                    <a:pt x="4764" y="834"/>
                    <a:pt x="4930" y="715"/>
                  </a:cubicBezTo>
                  <a:cubicBezTo>
                    <a:pt x="5073" y="620"/>
                    <a:pt x="5192" y="572"/>
                    <a:pt x="5430" y="572"/>
                  </a:cubicBezTo>
                  <a:cubicBezTo>
                    <a:pt x="5669" y="572"/>
                    <a:pt x="5788" y="620"/>
                    <a:pt x="5954" y="715"/>
                  </a:cubicBezTo>
                  <a:cubicBezTo>
                    <a:pt x="6121" y="810"/>
                    <a:pt x="6335" y="953"/>
                    <a:pt x="6740" y="953"/>
                  </a:cubicBezTo>
                  <a:cubicBezTo>
                    <a:pt x="7169" y="953"/>
                    <a:pt x="7383" y="834"/>
                    <a:pt x="7550" y="715"/>
                  </a:cubicBezTo>
                  <a:cubicBezTo>
                    <a:pt x="7693" y="620"/>
                    <a:pt x="7812" y="572"/>
                    <a:pt x="8050" y="572"/>
                  </a:cubicBezTo>
                  <a:close/>
                  <a:moveTo>
                    <a:pt x="8098" y="1929"/>
                  </a:moveTo>
                  <a:cubicBezTo>
                    <a:pt x="8336" y="1929"/>
                    <a:pt x="8455" y="2001"/>
                    <a:pt x="8598" y="2072"/>
                  </a:cubicBezTo>
                  <a:cubicBezTo>
                    <a:pt x="8717" y="2168"/>
                    <a:pt x="8884" y="2263"/>
                    <a:pt x="9098" y="2287"/>
                  </a:cubicBezTo>
                  <a:lnTo>
                    <a:pt x="9098" y="2882"/>
                  </a:lnTo>
                  <a:lnTo>
                    <a:pt x="501" y="2882"/>
                  </a:lnTo>
                  <a:lnTo>
                    <a:pt x="501" y="1977"/>
                  </a:lnTo>
                  <a:cubicBezTo>
                    <a:pt x="596" y="2001"/>
                    <a:pt x="644" y="2025"/>
                    <a:pt x="739" y="2072"/>
                  </a:cubicBezTo>
                  <a:cubicBezTo>
                    <a:pt x="929" y="2168"/>
                    <a:pt x="1120" y="2334"/>
                    <a:pt x="1549" y="2334"/>
                  </a:cubicBezTo>
                  <a:cubicBezTo>
                    <a:pt x="1953" y="2334"/>
                    <a:pt x="2168" y="2215"/>
                    <a:pt x="2335" y="2072"/>
                  </a:cubicBezTo>
                  <a:cubicBezTo>
                    <a:pt x="2501" y="2001"/>
                    <a:pt x="2620" y="1929"/>
                    <a:pt x="2858" y="1929"/>
                  </a:cubicBezTo>
                  <a:cubicBezTo>
                    <a:pt x="3097" y="1929"/>
                    <a:pt x="3216" y="2001"/>
                    <a:pt x="3359" y="2072"/>
                  </a:cubicBezTo>
                  <a:cubicBezTo>
                    <a:pt x="3525" y="2168"/>
                    <a:pt x="3740" y="2334"/>
                    <a:pt x="4168" y="2334"/>
                  </a:cubicBezTo>
                  <a:cubicBezTo>
                    <a:pt x="4573" y="2334"/>
                    <a:pt x="4787" y="2215"/>
                    <a:pt x="4954" y="2072"/>
                  </a:cubicBezTo>
                  <a:cubicBezTo>
                    <a:pt x="5121" y="2001"/>
                    <a:pt x="5240" y="1929"/>
                    <a:pt x="5478" y="1929"/>
                  </a:cubicBezTo>
                  <a:cubicBezTo>
                    <a:pt x="5716" y="1929"/>
                    <a:pt x="5835" y="2001"/>
                    <a:pt x="5978" y="2072"/>
                  </a:cubicBezTo>
                  <a:cubicBezTo>
                    <a:pt x="6145" y="2168"/>
                    <a:pt x="6359" y="2334"/>
                    <a:pt x="6788" y="2334"/>
                  </a:cubicBezTo>
                  <a:cubicBezTo>
                    <a:pt x="7193" y="2334"/>
                    <a:pt x="7407" y="2215"/>
                    <a:pt x="7574" y="2072"/>
                  </a:cubicBezTo>
                  <a:cubicBezTo>
                    <a:pt x="7740" y="2001"/>
                    <a:pt x="7859" y="1929"/>
                    <a:pt x="8098" y="1929"/>
                  </a:cubicBezTo>
                  <a:close/>
                  <a:moveTo>
                    <a:pt x="1" y="0"/>
                  </a:moveTo>
                  <a:lnTo>
                    <a:pt x="1" y="3454"/>
                  </a:lnTo>
                  <a:lnTo>
                    <a:pt x="9812" y="3454"/>
                  </a:lnTo>
                  <a:lnTo>
                    <a:pt x="9812" y="381"/>
                  </a:lnTo>
                  <a:lnTo>
                    <a:pt x="9455" y="381"/>
                  </a:lnTo>
                  <a:cubicBezTo>
                    <a:pt x="9217" y="381"/>
                    <a:pt x="9098" y="334"/>
                    <a:pt x="8955" y="239"/>
                  </a:cubicBezTo>
                  <a:cubicBezTo>
                    <a:pt x="8788" y="143"/>
                    <a:pt x="8574" y="0"/>
                    <a:pt x="8145" y="0"/>
                  </a:cubicBezTo>
                  <a:cubicBezTo>
                    <a:pt x="7740" y="0"/>
                    <a:pt x="7526" y="120"/>
                    <a:pt x="7359" y="239"/>
                  </a:cubicBezTo>
                  <a:cubicBezTo>
                    <a:pt x="7193" y="334"/>
                    <a:pt x="7074" y="381"/>
                    <a:pt x="6835" y="381"/>
                  </a:cubicBezTo>
                  <a:cubicBezTo>
                    <a:pt x="6597" y="381"/>
                    <a:pt x="6478" y="334"/>
                    <a:pt x="6335" y="239"/>
                  </a:cubicBezTo>
                  <a:cubicBezTo>
                    <a:pt x="6169" y="143"/>
                    <a:pt x="5954" y="0"/>
                    <a:pt x="5526" y="0"/>
                  </a:cubicBezTo>
                  <a:cubicBezTo>
                    <a:pt x="5121" y="0"/>
                    <a:pt x="4906" y="120"/>
                    <a:pt x="4740" y="239"/>
                  </a:cubicBezTo>
                  <a:cubicBezTo>
                    <a:pt x="4573" y="334"/>
                    <a:pt x="4454" y="381"/>
                    <a:pt x="4216" y="381"/>
                  </a:cubicBezTo>
                  <a:cubicBezTo>
                    <a:pt x="3978" y="381"/>
                    <a:pt x="3859" y="334"/>
                    <a:pt x="3716" y="239"/>
                  </a:cubicBezTo>
                  <a:cubicBezTo>
                    <a:pt x="3549" y="143"/>
                    <a:pt x="3335" y="0"/>
                    <a:pt x="2906" y="0"/>
                  </a:cubicBezTo>
                  <a:cubicBezTo>
                    <a:pt x="2501" y="0"/>
                    <a:pt x="2287" y="120"/>
                    <a:pt x="2120" y="239"/>
                  </a:cubicBezTo>
                  <a:cubicBezTo>
                    <a:pt x="1953" y="334"/>
                    <a:pt x="1834" y="381"/>
                    <a:pt x="1596" y="381"/>
                  </a:cubicBezTo>
                  <a:cubicBezTo>
                    <a:pt x="1358" y="381"/>
                    <a:pt x="1239" y="334"/>
                    <a:pt x="1096" y="239"/>
                  </a:cubicBezTo>
                  <a:cubicBezTo>
                    <a:pt x="929" y="143"/>
                    <a:pt x="715"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49" name="Google Shape;249;p36"/>
          <p:cNvCxnSpPr>
            <a:endCxn id="239" idx="1"/>
          </p:cNvCxnSpPr>
          <p:nvPr/>
        </p:nvCxnSpPr>
        <p:spPr>
          <a:xfrm>
            <a:off x="3213175" y="2766026"/>
            <a:ext cx="1272600" cy="5700"/>
          </a:xfrm>
          <a:prstGeom prst="straightConnector1">
            <a:avLst/>
          </a:prstGeom>
          <a:noFill/>
          <a:ln w="28575" cap="flat" cmpd="sng">
            <a:solidFill>
              <a:schemeClr val="dk1"/>
            </a:solidFill>
            <a:prstDash val="solid"/>
            <a:round/>
            <a:headEnd type="none" w="med" len="med"/>
            <a:tailEnd type="triangl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7"/>
          <p:cNvSpPr txBox="1">
            <a:spLocks noGrp="1"/>
          </p:cNvSpPr>
          <p:nvPr>
            <p:ph type="title" idx="6"/>
          </p:nvPr>
        </p:nvSpPr>
        <p:spPr>
          <a:xfrm>
            <a:off x="720000" y="403534"/>
            <a:ext cx="77040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Purpose of the Analysis</a:t>
            </a:r>
            <a:endParaRPr/>
          </a:p>
        </p:txBody>
      </p:sp>
      <p:cxnSp>
        <p:nvCxnSpPr>
          <p:cNvPr id="255" name="Google Shape;255;p37"/>
          <p:cNvCxnSpPr/>
          <p:nvPr/>
        </p:nvCxnSpPr>
        <p:spPr>
          <a:xfrm>
            <a:off x="-31900" y="964325"/>
            <a:ext cx="9210600" cy="0"/>
          </a:xfrm>
          <a:prstGeom prst="straightConnector1">
            <a:avLst/>
          </a:prstGeom>
          <a:noFill/>
          <a:ln w="19050" cap="flat" cmpd="sng">
            <a:solidFill>
              <a:schemeClr val="dk1"/>
            </a:solidFill>
            <a:prstDash val="solid"/>
            <a:round/>
            <a:headEnd type="none" w="med" len="med"/>
            <a:tailEnd type="none" w="med" len="med"/>
          </a:ln>
        </p:spPr>
      </p:cxnSp>
      <p:sp>
        <p:nvSpPr>
          <p:cNvPr id="256" name="Google Shape;256;p37"/>
          <p:cNvSpPr txBox="1"/>
          <p:nvPr/>
        </p:nvSpPr>
        <p:spPr>
          <a:xfrm>
            <a:off x="339850" y="1116725"/>
            <a:ext cx="2065800" cy="365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1">
                <a:solidFill>
                  <a:schemeClr val="dk1"/>
                </a:solidFill>
                <a:latin typeface="Squada One"/>
                <a:ea typeface="Squada One"/>
                <a:cs typeface="Squada One"/>
                <a:sym typeface="Squada One"/>
              </a:rPr>
              <a:t>Constraint</a:t>
            </a:r>
            <a:endParaRPr sz="2000" b="1">
              <a:solidFill>
                <a:schemeClr val="dk1"/>
              </a:solidFill>
              <a:latin typeface="Squada One"/>
              <a:ea typeface="Squada One"/>
              <a:cs typeface="Squada One"/>
              <a:sym typeface="Squada One"/>
            </a:endParaRPr>
          </a:p>
        </p:txBody>
      </p:sp>
      <p:sp>
        <p:nvSpPr>
          <p:cNvPr id="257" name="Google Shape;257;p37"/>
          <p:cNvSpPr txBox="1"/>
          <p:nvPr/>
        </p:nvSpPr>
        <p:spPr>
          <a:xfrm>
            <a:off x="497550" y="3798025"/>
            <a:ext cx="3617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Advent Pro"/>
                <a:ea typeface="Advent Pro"/>
                <a:cs typeface="Advent Pro"/>
                <a:sym typeface="Advent Pro"/>
              </a:rPr>
              <a:t>Our energy distribution policy considers only electric power transmissions from REE national power plants to substations of each company.</a:t>
            </a:r>
            <a:endParaRPr>
              <a:latin typeface="Advent Pro"/>
              <a:ea typeface="Advent Pro"/>
              <a:cs typeface="Advent Pro"/>
              <a:sym typeface="Advent Pro"/>
            </a:endParaRPr>
          </a:p>
        </p:txBody>
      </p:sp>
      <p:sp>
        <p:nvSpPr>
          <p:cNvPr id="258" name="Google Shape;258;p37"/>
          <p:cNvSpPr txBox="1"/>
          <p:nvPr/>
        </p:nvSpPr>
        <p:spPr>
          <a:xfrm>
            <a:off x="4543775" y="4013575"/>
            <a:ext cx="361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Advent Pro"/>
                <a:ea typeface="Advent Pro"/>
                <a:cs typeface="Advent Pro"/>
                <a:sym typeface="Advent Pro"/>
              </a:rPr>
              <a:t>Loss of power due to distance is not considered.</a:t>
            </a:r>
            <a:endParaRPr>
              <a:latin typeface="Advent Pro"/>
              <a:ea typeface="Advent Pro"/>
              <a:cs typeface="Advent Pro"/>
              <a:sym typeface="Advent Pro"/>
            </a:endParaRPr>
          </a:p>
        </p:txBody>
      </p:sp>
      <p:pic>
        <p:nvPicPr>
          <p:cNvPr id="259" name="Google Shape;259;p37"/>
          <p:cNvPicPr preferRelativeResize="0"/>
          <p:nvPr/>
        </p:nvPicPr>
        <p:blipFill>
          <a:blip r:embed="rId3">
            <a:alphaModFix/>
          </a:blip>
          <a:stretch>
            <a:fillRect/>
          </a:stretch>
        </p:blipFill>
        <p:spPr>
          <a:xfrm>
            <a:off x="5319575" y="1566352"/>
            <a:ext cx="2065800" cy="2065800"/>
          </a:xfrm>
          <a:prstGeom prst="rect">
            <a:avLst/>
          </a:prstGeom>
          <a:noFill/>
          <a:ln>
            <a:noFill/>
          </a:ln>
        </p:spPr>
      </p:pic>
      <p:pic>
        <p:nvPicPr>
          <p:cNvPr id="260" name="Google Shape;260;p37"/>
          <p:cNvPicPr preferRelativeResize="0"/>
          <p:nvPr/>
        </p:nvPicPr>
        <p:blipFill>
          <a:blip r:embed="rId4">
            <a:alphaModFix/>
          </a:blip>
          <a:stretch>
            <a:fillRect/>
          </a:stretch>
        </p:blipFill>
        <p:spPr>
          <a:xfrm>
            <a:off x="520163" y="1566350"/>
            <a:ext cx="3572182" cy="2010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8"/>
          <p:cNvSpPr txBox="1">
            <a:spLocks noGrp="1"/>
          </p:cNvSpPr>
          <p:nvPr>
            <p:ph type="title" idx="6"/>
          </p:nvPr>
        </p:nvSpPr>
        <p:spPr>
          <a:xfrm>
            <a:off x="720000" y="403534"/>
            <a:ext cx="77040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Purpose of the Analysis</a:t>
            </a:r>
            <a:endParaRPr/>
          </a:p>
        </p:txBody>
      </p:sp>
      <p:cxnSp>
        <p:nvCxnSpPr>
          <p:cNvPr id="266" name="Google Shape;266;p38"/>
          <p:cNvCxnSpPr/>
          <p:nvPr/>
        </p:nvCxnSpPr>
        <p:spPr>
          <a:xfrm>
            <a:off x="-31900" y="964325"/>
            <a:ext cx="9210600" cy="0"/>
          </a:xfrm>
          <a:prstGeom prst="straightConnector1">
            <a:avLst/>
          </a:prstGeom>
          <a:noFill/>
          <a:ln w="19050" cap="flat" cmpd="sng">
            <a:solidFill>
              <a:schemeClr val="dk1"/>
            </a:solidFill>
            <a:prstDash val="solid"/>
            <a:round/>
            <a:headEnd type="none" w="med" len="med"/>
            <a:tailEnd type="none" w="med" len="med"/>
          </a:ln>
        </p:spPr>
      </p:cxnSp>
      <p:sp>
        <p:nvSpPr>
          <p:cNvPr id="267" name="Google Shape;267;p38"/>
          <p:cNvSpPr txBox="1"/>
          <p:nvPr/>
        </p:nvSpPr>
        <p:spPr>
          <a:xfrm>
            <a:off x="339850" y="1116725"/>
            <a:ext cx="2065800" cy="365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1">
                <a:solidFill>
                  <a:schemeClr val="dk1"/>
                </a:solidFill>
                <a:latin typeface="Squada One"/>
                <a:ea typeface="Squada One"/>
                <a:cs typeface="Squada One"/>
                <a:sym typeface="Squada One"/>
              </a:rPr>
              <a:t>Hypothesis</a:t>
            </a:r>
            <a:endParaRPr sz="2000" b="1">
              <a:solidFill>
                <a:schemeClr val="dk1"/>
              </a:solidFill>
              <a:latin typeface="Squada One"/>
              <a:ea typeface="Squada One"/>
              <a:cs typeface="Squada One"/>
              <a:sym typeface="Squada One"/>
            </a:endParaRPr>
          </a:p>
        </p:txBody>
      </p:sp>
      <p:sp>
        <p:nvSpPr>
          <p:cNvPr id="268" name="Google Shape;268;p38"/>
          <p:cNvSpPr txBox="1"/>
          <p:nvPr/>
        </p:nvSpPr>
        <p:spPr>
          <a:xfrm>
            <a:off x="339850" y="2956350"/>
            <a:ext cx="2065800" cy="365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1">
                <a:solidFill>
                  <a:schemeClr val="dk1"/>
                </a:solidFill>
                <a:latin typeface="Squada One"/>
                <a:ea typeface="Squada One"/>
                <a:cs typeface="Squada One"/>
                <a:sym typeface="Squada One"/>
              </a:rPr>
              <a:t>Our end goal</a:t>
            </a:r>
            <a:endParaRPr sz="2000" b="1">
              <a:solidFill>
                <a:schemeClr val="dk1"/>
              </a:solidFill>
              <a:latin typeface="Squada One"/>
              <a:ea typeface="Squada One"/>
              <a:cs typeface="Squada One"/>
              <a:sym typeface="Squada One"/>
            </a:endParaRPr>
          </a:p>
        </p:txBody>
      </p:sp>
      <p:sp>
        <p:nvSpPr>
          <p:cNvPr id="269" name="Google Shape;269;p38"/>
          <p:cNvSpPr txBox="1"/>
          <p:nvPr/>
        </p:nvSpPr>
        <p:spPr>
          <a:xfrm>
            <a:off x="339850" y="1592650"/>
            <a:ext cx="80841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a:highlight>
                  <a:schemeClr val="lt1"/>
                </a:highlight>
                <a:latin typeface="Advent Pro"/>
                <a:ea typeface="Advent Pro"/>
                <a:cs typeface="Advent Pro"/>
                <a:sym typeface="Advent Pro"/>
              </a:rPr>
              <a:t>The price we predict could greatly enhance the profit of the entire region, rather than the price of electric energy under the TSO's current system.</a:t>
            </a:r>
            <a:endParaRPr>
              <a:highlight>
                <a:schemeClr val="lt1"/>
              </a:highlight>
              <a:latin typeface="Advent Pro"/>
              <a:ea typeface="Advent Pro"/>
              <a:cs typeface="Advent Pro"/>
              <a:sym typeface="Advent Pro"/>
            </a:endParaRPr>
          </a:p>
        </p:txBody>
      </p:sp>
      <p:sp>
        <p:nvSpPr>
          <p:cNvPr id="270" name="Google Shape;270;p38"/>
          <p:cNvSpPr txBox="1"/>
          <p:nvPr/>
        </p:nvSpPr>
        <p:spPr>
          <a:xfrm>
            <a:off x="339850" y="3566650"/>
            <a:ext cx="8084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highlight>
                  <a:schemeClr val="lt1"/>
                </a:highlight>
                <a:latin typeface="Advent Pro"/>
                <a:ea typeface="Advent Pro"/>
                <a:cs typeface="Advent Pro"/>
                <a:sym typeface="Advent Pro"/>
              </a:rPr>
              <a:t>Our end goal in this project is to promote the development of renewable energy in the local market, to increase the acceptability of local renewable energy by presenting better policies than TSOs, and to respond to power peak times.</a:t>
            </a:r>
            <a:endParaRPr>
              <a:highlight>
                <a:schemeClr val="lt1"/>
              </a:highlight>
              <a:latin typeface="Advent Pro"/>
              <a:ea typeface="Advent Pro"/>
              <a:cs typeface="Advent Pro"/>
              <a:sym typeface="Advent Pr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4"/>
        <p:cNvGrpSpPr/>
        <p:nvPr/>
      </p:nvGrpSpPr>
      <p:grpSpPr>
        <a:xfrm>
          <a:off x="0" y="0"/>
          <a:ext cx="0" cy="0"/>
          <a:chOff x="0" y="0"/>
          <a:chExt cx="0" cy="0"/>
        </a:xfrm>
      </p:grpSpPr>
      <p:sp>
        <p:nvSpPr>
          <p:cNvPr id="275" name="Google Shape;275;p39"/>
          <p:cNvSpPr txBox="1">
            <a:spLocks noGrp="1"/>
          </p:cNvSpPr>
          <p:nvPr>
            <p:ph type="title"/>
          </p:nvPr>
        </p:nvSpPr>
        <p:spPr>
          <a:xfrm>
            <a:off x="3744875" y="2024450"/>
            <a:ext cx="5352600" cy="1804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Project Plan</a:t>
            </a:r>
            <a:endParaRPr/>
          </a:p>
        </p:txBody>
      </p:sp>
      <p:sp>
        <p:nvSpPr>
          <p:cNvPr id="276" name="Google Shape;276;p39"/>
          <p:cNvSpPr txBox="1">
            <a:spLocks noGrp="1"/>
          </p:cNvSpPr>
          <p:nvPr>
            <p:ph type="title" idx="2"/>
          </p:nvPr>
        </p:nvSpPr>
        <p:spPr>
          <a:xfrm>
            <a:off x="3744877" y="1210763"/>
            <a:ext cx="1828800" cy="1227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04</a:t>
            </a:r>
            <a:endParaRPr/>
          </a:p>
        </p:txBody>
      </p:sp>
      <p:cxnSp>
        <p:nvCxnSpPr>
          <p:cNvPr id="277" name="Google Shape;277;p39"/>
          <p:cNvCxnSpPr/>
          <p:nvPr/>
        </p:nvCxnSpPr>
        <p:spPr>
          <a:xfrm>
            <a:off x="3787852" y="3461103"/>
            <a:ext cx="22092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0"/>
          <p:cNvSpPr/>
          <p:nvPr/>
        </p:nvSpPr>
        <p:spPr>
          <a:xfrm>
            <a:off x="1431000" y="1666338"/>
            <a:ext cx="914400" cy="91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0"/>
          <p:cNvSpPr txBox="1">
            <a:spLocks noGrp="1"/>
          </p:cNvSpPr>
          <p:nvPr>
            <p:ph type="title" idx="6"/>
          </p:nvPr>
        </p:nvSpPr>
        <p:spPr>
          <a:xfrm>
            <a:off x="720000" y="403534"/>
            <a:ext cx="77040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Schedule for the term project</a:t>
            </a:r>
            <a:endParaRPr/>
          </a:p>
        </p:txBody>
      </p:sp>
      <p:cxnSp>
        <p:nvCxnSpPr>
          <p:cNvPr id="284" name="Google Shape;284;p40"/>
          <p:cNvCxnSpPr/>
          <p:nvPr/>
        </p:nvCxnSpPr>
        <p:spPr>
          <a:xfrm>
            <a:off x="-31900" y="964325"/>
            <a:ext cx="9210600" cy="0"/>
          </a:xfrm>
          <a:prstGeom prst="straightConnector1">
            <a:avLst/>
          </a:prstGeom>
          <a:noFill/>
          <a:ln w="19050" cap="flat" cmpd="sng">
            <a:solidFill>
              <a:schemeClr val="dk1"/>
            </a:solidFill>
            <a:prstDash val="solid"/>
            <a:round/>
            <a:headEnd type="none" w="med" len="med"/>
            <a:tailEnd type="none" w="med" len="med"/>
          </a:ln>
        </p:spPr>
      </p:cxnSp>
      <p:graphicFrame>
        <p:nvGraphicFramePr>
          <p:cNvPr id="285" name="Google Shape;285;p40"/>
          <p:cNvGraphicFramePr/>
          <p:nvPr>
            <p:extLst>
              <p:ext uri="{D42A27DB-BD31-4B8C-83A1-F6EECF244321}">
                <p14:modId xmlns:p14="http://schemas.microsoft.com/office/powerpoint/2010/main" val="487699685"/>
              </p:ext>
            </p:extLst>
          </p:nvPr>
        </p:nvGraphicFramePr>
        <p:xfrm>
          <a:off x="1013025" y="1093119"/>
          <a:ext cx="7227975" cy="3933015"/>
        </p:xfrm>
        <a:graphic>
          <a:graphicData uri="http://schemas.openxmlformats.org/drawingml/2006/table">
            <a:tbl>
              <a:tblPr>
                <a:noFill/>
                <a:tableStyleId>{863EDA55-6D97-47A9-B45C-A921E336E40B}</a:tableStyleId>
              </a:tblPr>
              <a:tblGrid>
                <a:gridCol w="2103775">
                  <a:extLst>
                    <a:ext uri="{9D8B030D-6E8A-4147-A177-3AD203B41FA5}">
                      <a16:colId xmlns:a16="http://schemas.microsoft.com/office/drawing/2014/main" val="20000"/>
                    </a:ext>
                  </a:extLst>
                </a:gridCol>
                <a:gridCol w="640525">
                  <a:extLst>
                    <a:ext uri="{9D8B030D-6E8A-4147-A177-3AD203B41FA5}">
                      <a16:colId xmlns:a16="http://schemas.microsoft.com/office/drawing/2014/main" val="20001"/>
                    </a:ext>
                  </a:extLst>
                </a:gridCol>
                <a:gridCol w="640525">
                  <a:extLst>
                    <a:ext uri="{9D8B030D-6E8A-4147-A177-3AD203B41FA5}">
                      <a16:colId xmlns:a16="http://schemas.microsoft.com/office/drawing/2014/main" val="20002"/>
                    </a:ext>
                  </a:extLst>
                </a:gridCol>
                <a:gridCol w="640525">
                  <a:extLst>
                    <a:ext uri="{9D8B030D-6E8A-4147-A177-3AD203B41FA5}">
                      <a16:colId xmlns:a16="http://schemas.microsoft.com/office/drawing/2014/main" val="20003"/>
                    </a:ext>
                  </a:extLst>
                </a:gridCol>
                <a:gridCol w="640525">
                  <a:extLst>
                    <a:ext uri="{9D8B030D-6E8A-4147-A177-3AD203B41FA5}">
                      <a16:colId xmlns:a16="http://schemas.microsoft.com/office/drawing/2014/main" val="20004"/>
                    </a:ext>
                  </a:extLst>
                </a:gridCol>
                <a:gridCol w="640525">
                  <a:extLst>
                    <a:ext uri="{9D8B030D-6E8A-4147-A177-3AD203B41FA5}">
                      <a16:colId xmlns:a16="http://schemas.microsoft.com/office/drawing/2014/main" val="20005"/>
                    </a:ext>
                  </a:extLst>
                </a:gridCol>
                <a:gridCol w="640525">
                  <a:extLst>
                    <a:ext uri="{9D8B030D-6E8A-4147-A177-3AD203B41FA5}">
                      <a16:colId xmlns:a16="http://schemas.microsoft.com/office/drawing/2014/main" val="20006"/>
                    </a:ext>
                  </a:extLst>
                </a:gridCol>
                <a:gridCol w="640525">
                  <a:extLst>
                    <a:ext uri="{9D8B030D-6E8A-4147-A177-3AD203B41FA5}">
                      <a16:colId xmlns:a16="http://schemas.microsoft.com/office/drawing/2014/main" val="20007"/>
                    </a:ext>
                  </a:extLst>
                </a:gridCol>
                <a:gridCol w="640525">
                  <a:extLst>
                    <a:ext uri="{9D8B030D-6E8A-4147-A177-3AD203B41FA5}">
                      <a16:colId xmlns:a16="http://schemas.microsoft.com/office/drawing/2014/main" val="20008"/>
                    </a:ext>
                  </a:extLst>
                </a:gridCol>
              </a:tblGrid>
              <a:tr h="0">
                <a:tc>
                  <a:txBody>
                    <a:bodyPr/>
                    <a:lstStyle/>
                    <a:p>
                      <a:pPr marL="0" lvl="0" indent="0" algn="l" rtl="0">
                        <a:spcBef>
                          <a:spcPts val="0"/>
                        </a:spcBef>
                        <a:spcAft>
                          <a:spcPts val="0"/>
                        </a:spcAft>
                        <a:buNone/>
                      </a:pPr>
                      <a:r>
                        <a:rPr lang="en" sz="1000"/>
                        <a:t>Work</a:t>
                      </a:r>
                      <a:endParaRPr sz="1000"/>
                    </a:p>
                  </a:txBody>
                  <a:tcPr marL="63500" marR="63500" marT="63500" marB="63500">
                    <a:solidFill>
                      <a:srgbClr val="EFEFEF"/>
                    </a:solidFill>
                  </a:tcPr>
                </a:tc>
                <a:tc>
                  <a:txBody>
                    <a:bodyPr/>
                    <a:lstStyle/>
                    <a:p>
                      <a:pPr marL="0" lvl="0" indent="0" algn="l" rtl="0">
                        <a:spcBef>
                          <a:spcPts val="0"/>
                        </a:spcBef>
                        <a:spcAft>
                          <a:spcPts val="0"/>
                        </a:spcAft>
                        <a:buNone/>
                      </a:pPr>
                      <a:r>
                        <a:rPr lang="en" sz="1000"/>
                        <a:t>w7</a:t>
                      </a:r>
                      <a:endParaRPr sz="1000"/>
                    </a:p>
                  </a:txBody>
                  <a:tcPr marL="63500" marR="63500" marT="63500" marB="63500">
                    <a:solidFill>
                      <a:srgbClr val="EFEFEF"/>
                    </a:solidFill>
                  </a:tcPr>
                </a:tc>
                <a:tc>
                  <a:txBody>
                    <a:bodyPr/>
                    <a:lstStyle/>
                    <a:p>
                      <a:pPr marL="0" lvl="0" indent="0" algn="l" rtl="0">
                        <a:spcBef>
                          <a:spcPts val="0"/>
                        </a:spcBef>
                        <a:spcAft>
                          <a:spcPts val="0"/>
                        </a:spcAft>
                        <a:buNone/>
                      </a:pPr>
                      <a:r>
                        <a:rPr lang="en" sz="1000"/>
                        <a:t>w8</a:t>
                      </a:r>
                      <a:endParaRPr sz="1000"/>
                    </a:p>
                  </a:txBody>
                  <a:tcPr marL="63500" marR="63500" marT="63500" marB="63500">
                    <a:solidFill>
                      <a:srgbClr val="EFEFEF"/>
                    </a:solidFill>
                  </a:tcPr>
                </a:tc>
                <a:tc>
                  <a:txBody>
                    <a:bodyPr/>
                    <a:lstStyle/>
                    <a:p>
                      <a:pPr marL="0" lvl="0" indent="0" algn="l" rtl="0">
                        <a:spcBef>
                          <a:spcPts val="0"/>
                        </a:spcBef>
                        <a:spcAft>
                          <a:spcPts val="0"/>
                        </a:spcAft>
                        <a:buNone/>
                      </a:pPr>
                      <a:r>
                        <a:rPr lang="en" sz="1000" b="1"/>
                        <a:t>w9</a:t>
                      </a:r>
                      <a:endParaRPr sz="1000" b="1"/>
                    </a:p>
                  </a:txBody>
                  <a:tcPr marL="63500" marR="63500" marT="63500" marB="63500">
                    <a:solidFill>
                      <a:srgbClr val="EFEFEF"/>
                    </a:solidFill>
                  </a:tcPr>
                </a:tc>
                <a:tc>
                  <a:txBody>
                    <a:bodyPr/>
                    <a:lstStyle/>
                    <a:p>
                      <a:pPr marL="0" lvl="0" indent="0" algn="l" rtl="0">
                        <a:spcBef>
                          <a:spcPts val="0"/>
                        </a:spcBef>
                        <a:spcAft>
                          <a:spcPts val="0"/>
                        </a:spcAft>
                        <a:buNone/>
                      </a:pPr>
                      <a:r>
                        <a:rPr lang="en" sz="1000"/>
                        <a:t>w10</a:t>
                      </a:r>
                      <a:endParaRPr sz="1000"/>
                    </a:p>
                  </a:txBody>
                  <a:tcPr marL="63500" marR="63500" marT="63500" marB="63500">
                    <a:solidFill>
                      <a:srgbClr val="EFEFEF"/>
                    </a:solidFill>
                  </a:tcPr>
                </a:tc>
                <a:tc>
                  <a:txBody>
                    <a:bodyPr/>
                    <a:lstStyle/>
                    <a:p>
                      <a:pPr marL="0" lvl="0" indent="0" algn="l" rtl="0">
                        <a:spcBef>
                          <a:spcPts val="0"/>
                        </a:spcBef>
                        <a:spcAft>
                          <a:spcPts val="0"/>
                        </a:spcAft>
                        <a:buNone/>
                      </a:pPr>
                      <a:r>
                        <a:rPr lang="en" sz="1000" b="1"/>
                        <a:t>w11</a:t>
                      </a:r>
                      <a:endParaRPr sz="1000" b="1"/>
                    </a:p>
                  </a:txBody>
                  <a:tcPr marL="63500" marR="63500" marT="63500" marB="63500">
                    <a:solidFill>
                      <a:srgbClr val="EFEFEF"/>
                    </a:solidFill>
                  </a:tcPr>
                </a:tc>
                <a:tc>
                  <a:txBody>
                    <a:bodyPr/>
                    <a:lstStyle/>
                    <a:p>
                      <a:pPr marL="0" lvl="0" indent="0" algn="l" rtl="0">
                        <a:spcBef>
                          <a:spcPts val="0"/>
                        </a:spcBef>
                        <a:spcAft>
                          <a:spcPts val="0"/>
                        </a:spcAft>
                        <a:buNone/>
                      </a:pPr>
                      <a:r>
                        <a:rPr lang="en" sz="1000"/>
                        <a:t>w12</a:t>
                      </a:r>
                      <a:endParaRPr sz="1000"/>
                    </a:p>
                  </a:txBody>
                  <a:tcPr marL="63500" marR="63500" marT="63500" marB="63500">
                    <a:solidFill>
                      <a:srgbClr val="EFEFEF"/>
                    </a:solidFill>
                  </a:tcPr>
                </a:tc>
                <a:tc>
                  <a:txBody>
                    <a:bodyPr/>
                    <a:lstStyle/>
                    <a:p>
                      <a:pPr marL="0" lvl="0" indent="0" algn="l" rtl="0">
                        <a:spcBef>
                          <a:spcPts val="0"/>
                        </a:spcBef>
                        <a:spcAft>
                          <a:spcPts val="0"/>
                        </a:spcAft>
                        <a:buNone/>
                      </a:pPr>
                      <a:r>
                        <a:rPr lang="en" sz="1000"/>
                        <a:t>w13</a:t>
                      </a:r>
                      <a:endParaRPr sz="1000"/>
                    </a:p>
                  </a:txBody>
                  <a:tcPr marL="63500" marR="63500" marT="63500" marB="63500">
                    <a:solidFill>
                      <a:srgbClr val="EFEFEF"/>
                    </a:solidFill>
                  </a:tcPr>
                </a:tc>
                <a:tc>
                  <a:txBody>
                    <a:bodyPr/>
                    <a:lstStyle/>
                    <a:p>
                      <a:pPr marL="0" lvl="0" indent="0" algn="l" rtl="0">
                        <a:spcBef>
                          <a:spcPts val="0"/>
                        </a:spcBef>
                        <a:spcAft>
                          <a:spcPts val="0"/>
                        </a:spcAft>
                        <a:buNone/>
                      </a:pPr>
                      <a:r>
                        <a:rPr lang="en" sz="1000" b="1">
                          <a:solidFill>
                            <a:srgbClr val="351C75"/>
                          </a:solidFill>
                        </a:rPr>
                        <a:t>w14</a:t>
                      </a:r>
                      <a:endParaRPr sz="1000" b="1">
                        <a:solidFill>
                          <a:srgbClr val="351C75"/>
                        </a:solidFill>
                      </a:endParaRPr>
                    </a:p>
                  </a:txBody>
                  <a:tcPr marL="63500" marR="63500" marT="63500" marB="63500">
                    <a:solidFill>
                      <a:srgbClr val="EFEFEF"/>
                    </a:solidFill>
                  </a:tcPr>
                </a:tc>
                <a:extLst>
                  <a:ext uri="{0D108BD9-81ED-4DB2-BD59-A6C34878D82A}">
                    <a16:rowId xmlns:a16="http://schemas.microsoft.com/office/drawing/2014/main" val="10000"/>
                  </a:ext>
                </a:extLst>
              </a:tr>
              <a:tr h="425425">
                <a:tc>
                  <a:txBody>
                    <a:bodyPr/>
                    <a:lstStyle/>
                    <a:p>
                      <a:pPr marL="0" lvl="0" indent="0" algn="l" rtl="0">
                        <a:spcBef>
                          <a:spcPts val="0"/>
                        </a:spcBef>
                        <a:spcAft>
                          <a:spcPts val="0"/>
                        </a:spcAft>
                        <a:buNone/>
                      </a:pPr>
                      <a:r>
                        <a:rPr lang="en" sz="1200"/>
                        <a:t>Problem Definition</a:t>
                      </a:r>
                      <a:endParaRPr sz="1200"/>
                    </a:p>
                  </a:txBody>
                  <a:tcPr marL="63500" marR="63500" marT="63500" marB="63500"/>
                </a:tc>
                <a:tc>
                  <a:txBody>
                    <a:bodyPr/>
                    <a:lstStyle/>
                    <a:p>
                      <a:pPr marL="0" lvl="0" indent="0" algn="l" rtl="0">
                        <a:spcBef>
                          <a:spcPts val="0"/>
                        </a:spcBef>
                        <a:spcAft>
                          <a:spcPts val="0"/>
                        </a:spcAft>
                        <a:buNone/>
                      </a:pPr>
                      <a:endParaRPr sz="1100">
                        <a:highlight>
                          <a:srgbClr val="FF0000"/>
                        </a:highlight>
                      </a:endParaRPr>
                    </a:p>
                  </a:txBody>
                  <a:tcPr marL="63500" marR="63500" marT="63500" marB="63500">
                    <a:solidFill>
                      <a:srgbClr val="EADCF7"/>
                    </a:solidFill>
                  </a:tcPr>
                </a:tc>
                <a:tc>
                  <a:txBody>
                    <a:bodyPr/>
                    <a:lstStyle/>
                    <a:p>
                      <a:pPr marL="0" lvl="0" indent="0" algn="l" rtl="0">
                        <a:spcBef>
                          <a:spcPts val="0"/>
                        </a:spcBef>
                        <a:spcAft>
                          <a:spcPts val="0"/>
                        </a:spcAft>
                        <a:buNone/>
                      </a:pPr>
                      <a:endParaRPr sz="1100">
                        <a:highlight>
                          <a:srgbClr val="FF0000"/>
                        </a:highlight>
                      </a:endParaRPr>
                    </a:p>
                  </a:txBody>
                  <a:tcPr marL="63500" marR="63500" marT="63500" marB="63500">
                    <a:solidFill>
                      <a:srgbClr val="EADCF7"/>
                    </a:solidFill>
                  </a:tcPr>
                </a:tc>
                <a:tc>
                  <a:txBody>
                    <a:bodyPr/>
                    <a:lstStyle/>
                    <a:p>
                      <a:pPr marL="0" lvl="0" indent="0" algn="l" rtl="0">
                        <a:spcBef>
                          <a:spcPts val="0"/>
                        </a:spcBef>
                        <a:spcAft>
                          <a:spcPts val="0"/>
                        </a:spcAft>
                        <a:buNone/>
                      </a:pPr>
                      <a:endParaRPr sz="1100"/>
                    </a:p>
                  </a:txBody>
                  <a:tcPr marL="63500" marR="63500" marT="63500" marB="63500"/>
                </a:tc>
                <a:tc>
                  <a:txBody>
                    <a:bodyPr/>
                    <a:lstStyle/>
                    <a:p>
                      <a:pPr marL="0" lvl="0" indent="0" algn="l" rtl="0">
                        <a:spcBef>
                          <a:spcPts val="0"/>
                        </a:spcBef>
                        <a:spcAft>
                          <a:spcPts val="0"/>
                        </a:spcAft>
                        <a:buNone/>
                      </a:pPr>
                      <a:endParaRPr sz="1100"/>
                    </a:p>
                  </a:txBody>
                  <a:tcPr marL="63500" marR="63500" marT="63500" marB="63500"/>
                </a:tc>
                <a:tc>
                  <a:txBody>
                    <a:bodyPr/>
                    <a:lstStyle/>
                    <a:p>
                      <a:pPr marL="0" lvl="0" indent="0" algn="l" rtl="0">
                        <a:spcBef>
                          <a:spcPts val="0"/>
                        </a:spcBef>
                        <a:spcAft>
                          <a:spcPts val="0"/>
                        </a:spcAft>
                        <a:buNone/>
                      </a:pPr>
                      <a:endParaRPr sz="1100"/>
                    </a:p>
                  </a:txBody>
                  <a:tcPr marL="63500" marR="63500" marT="63500" marB="63500"/>
                </a:tc>
                <a:tc>
                  <a:txBody>
                    <a:bodyPr/>
                    <a:lstStyle/>
                    <a:p>
                      <a:pPr marL="0" lvl="0" indent="0" algn="l" rtl="0">
                        <a:spcBef>
                          <a:spcPts val="0"/>
                        </a:spcBef>
                        <a:spcAft>
                          <a:spcPts val="0"/>
                        </a:spcAft>
                        <a:buNone/>
                      </a:pPr>
                      <a:endParaRPr sz="1100"/>
                    </a:p>
                  </a:txBody>
                  <a:tcPr marL="63500" marR="63500" marT="63500" marB="63500"/>
                </a:tc>
                <a:tc>
                  <a:txBody>
                    <a:bodyPr/>
                    <a:lstStyle/>
                    <a:p>
                      <a:pPr marL="0" lvl="0" indent="0" algn="l" rtl="0">
                        <a:spcBef>
                          <a:spcPts val="0"/>
                        </a:spcBef>
                        <a:spcAft>
                          <a:spcPts val="0"/>
                        </a:spcAft>
                        <a:buNone/>
                      </a:pPr>
                      <a:endParaRPr sz="1100"/>
                    </a:p>
                  </a:txBody>
                  <a:tcPr marL="63500" marR="63500" marT="63500" marB="63500"/>
                </a:tc>
                <a:tc>
                  <a:txBody>
                    <a:bodyPr/>
                    <a:lstStyle/>
                    <a:p>
                      <a:pPr marL="0" lvl="0" indent="0" algn="l" rtl="0">
                        <a:spcBef>
                          <a:spcPts val="0"/>
                        </a:spcBef>
                        <a:spcAft>
                          <a:spcPts val="0"/>
                        </a:spcAft>
                        <a:buNone/>
                      </a:pPr>
                      <a:endParaRPr sz="1100"/>
                    </a:p>
                  </a:txBody>
                  <a:tcPr marL="63500" marR="63500" marT="63500" marB="63500"/>
                </a:tc>
                <a:extLst>
                  <a:ext uri="{0D108BD9-81ED-4DB2-BD59-A6C34878D82A}">
                    <a16:rowId xmlns:a16="http://schemas.microsoft.com/office/drawing/2014/main" val="10001"/>
                  </a:ext>
                </a:extLst>
              </a:tr>
              <a:tr h="425425">
                <a:tc>
                  <a:txBody>
                    <a:bodyPr/>
                    <a:lstStyle/>
                    <a:p>
                      <a:pPr marL="0" lvl="0" indent="0" algn="l" rtl="0">
                        <a:spcBef>
                          <a:spcPts val="0"/>
                        </a:spcBef>
                        <a:spcAft>
                          <a:spcPts val="0"/>
                        </a:spcAft>
                        <a:buNone/>
                      </a:pPr>
                      <a:r>
                        <a:rPr lang="en" sz="1200"/>
                        <a:t>Data Acquisition</a:t>
                      </a:r>
                      <a:endParaRPr sz="1200"/>
                    </a:p>
                  </a:txBody>
                  <a:tcPr marL="63500" marR="63500" marT="63500" marB="63500"/>
                </a:tc>
                <a:tc>
                  <a:txBody>
                    <a:bodyPr/>
                    <a:lstStyle/>
                    <a:p>
                      <a:pPr marL="0" lvl="0" indent="0" algn="l" rtl="0">
                        <a:spcBef>
                          <a:spcPts val="0"/>
                        </a:spcBef>
                        <a:spcAft>
                          <a:spcPts val="0"/>
                        </a:spcAft>
                        <a:buNone/>
                      </a:pPr>
                      <a:endParaRPr sz="1100"/>
                    </a:p>
                  </a:txBody>
                  <a:tcPr marL="63500" marR="63500" marT="63500" marB="63500">
                    <a:solidFill>
                      <a:srgbClr val="E5CAFF"/>
                    </a:solidFill>
                  </a:tcPr>
                </a:tc>
                <a:tc>
                  <a:txBody>
                    <a:bodyPr/>
                    <a:lstStyle/>
                    <a:p>
                      <a:pPr marL="0" lvl="0" indent="0" algn="l" rtl="0">
                        <a:spcBef>
                          <a:spcPts val="0"/>
                        </a:spcBef>
                        <a:spcAft>
                          <a:spcPts val="0"/>
                        </a:spcAft>
                        <a:buNone/>
                      </a:pPr>
                      <a:endParaRPr sz="1100"/>
                    </a:p>
                  </a:txBody>
                  <a:tcPr marL="63500" marR="63500" marT="63500" marB="63500">
                    <a:solidFill>
                      <a:srgbClr val="E5CAFF"/>
                    </a:solidFill>
                  </a:tcPr>
                </a:tc>
                <a:tc>
                  <a:txBody>
                    <a:bodyPr/>
                    <a:lstStyle/>
                    <a:p>
                      <a:pPr marL="0" lvl="0" indent="0" algn="l" rtl="0">
                        <a:spcBef>
                          <a:spcPts val="0"/>
                        </a:spcBef>
                        <a:spcAft>
                          <a:spcPts val="0"/>
                        </a:spcAft>
                        <a:buNone/>
                      </a:pPr>
                      <a:endParaRPr sz="1100"/>
                    </a:p>
                  </a:txBody>
                  <a:tcPr marL="63500" marR="63500" marT="63500" marB="63500">
                    <a:solidFill>
                      <a:srgbClr val="E5CAFF"/>
                    </a:solidFill>
                  </a:tcPr>
                </a:tc>
                <a:tc>
                  <a:txBody>
                    <a:bodyPr/>
                    <a:lstStyle/>
                    <a:p>
                      <a:pPr marL="0" lvl="0" indent="0" algn="l" rtl="0">
                        <a:spcBef>
                          <a:spcPts val="0"/>
                        </a:spcBef>
                        <a:spcAft>
                          <a:spcPts val="0"/>
                        </a:spcAft>
                        <a:buNone/>
                      </a:pPr>
                      <a:endParaRPr sz="1100"/>
                    </a:p>
                  </a:txBody>
                  <a:tcPr marL="63500" marR="63500" marT="63500" marB="63500"/>
                </a:tc>
                <a:tc>
                  <a:txBody>
                    <a:bodyPr/>
                    <a:lstStyle/>
                    <a:p>
                      <a:pPr marL="0" lvl="0" indent="0" algn="l" rtl="0">
                        <a:spcBef>
                          <a:spcPts val="0"/>
                        </a:spcBef>
                        <a:spcAft>
                          <a:spcPts val="0"/>
                        </a:spcAft>
                        <a:buNone/>
                      </a:pPr>
                      <a:endParaRPr sz="1100"/>
                    </a:p>
                  </a:txBody>
                  <a:tcPr marL="63500" marR="63500" marT="63500" marB="63500"/>
                </a:tc>
                <a:tc>
                  <a:txBody>
                    <a:bodyPr/>
                    <a:lstStyle/>
                    <a:p>
                      <a:pPr marL="0" lvl="0" indent="0" algn="l" rtl="0">
                        <a:spcBef>
                          <a:spcPts val="0"/>
                        </a:spcBef>
                        <a:spcAft>
                          <a:spcPts val="0"/>
                        </a:spcAft>
                        <a:buNone/>
                      </a:pPr>
                      <a:endParaRPr sz="1100"/>
                    </a:p>
                  </a:txBody>
                  <a:tcPr marL="63500" marR="63500" marT="63500" marB="63500"/>
                </a:tc>
                <a:tc>
                  <a:txBody>
                    <a:bodyPr/>
                    <a:lstStyle/>
                    <a:p>
                      <a:pPr marL="0" lvl="0" indent="0" algn="l" rtl="0">
                        <a:spcBef>
                          <a:spcPts val="0"/>
                        </a:spcBef>
                        <a:spcAft>
                          <a:spcPts val="0"/>
                        </a:spcAft>
                        <a:buNone/>
                      </a:pPr>
                      <a:endParaRPr sz="1100"/>
                    </a:p>
                  </a:txBody>
                  <a:tcPr marL="63500" marR="63500" marT="63500" marB="63500"/>
                </a:tc>
                <a:tc>
                  <a:txBody>
                    <a:bodyPr/>
                    <a:lstStyle/>
                    <a:p>
                      <a:pPr marL="0" lvl="0" indent="0" algn="l" rtl="0">
                        <a:spcBef>
                          <a:spcPts val="0"/>
                        </a:spcBef>
                        <a:spcAft>
                          <a:spcPts val="0"/>
                        </a:spcAft>
                        <a:buNone/>
                      </a:pPr>
                      <a:endParaRPr sz="1100"/>
                    </a:p>
                  </a:txBody>
                  <a:tcPr marL="63500" marR="63500" marT="63500" marB="63500"/>
                </a:tc>
                <a:extLst>
                  <a:ext uri="{0D108BD9-81ED-4DB2-BD59-A6C34878D82A}">
                    <a16:rowId xmlns:a16="http://schemas.microsoft.com/office/drawing/2014/main" val="10002"/>
                  </a:ext>
                </a:extLst>
              </a:tr>
              <a:tr h="425425">
                <a:tc>
                  <a:txBody>
                    <a:bodyPr/>
                    <a:lstStyle/>
                    <a:p>
                      <a:pPr marL="0" lvl="0" indent="0" algn="l" rtl="0">
                        <a:spcBef>
                          <a:spcPts val="0"/>
                        </a:spcBef>
                        <a:spcAft>
                          <a:spcPts val="0"/>
                        </a:spcAft>
                        <a:buNone/>
                      </a:pPr>
                      <a:r>
                        <a:rPr lang="en" sz="1200"/>
                        <a:t>Data Preprocessing</a:t>
                      </a:r>
                      <a:endParaRPr sz="1200"/>
                    </a:p>
                  </a:txBody>
                  <a:tcPr marL="63500" marR="63500" marT="63500" marB="63500"/>
                </a:tc>
                <a:tc>
                  <a:txBody>
                    <a:bodyPr/>
                    <a:lstStyle/>
                    <a:p>
                      <a:pPr marL="0" lvl="0" indent="0" algn="l" rtl="0">
                        <a:spcBef>
                          <a:spcPts val="0"/>
                        </a:spcBef>
                        <a:spcAft>
                          <a:spcPts val="0"/>
                        </a:spcAft>
                        <a:buNone/>
                      </a:pPr>
                      <a:endParaRPr sz="1100"/>
                    </a:p>
                  </a:txBody>
                  <a:tcPr marL="63500" marR="63500" marT="63500" marB="63500"/>
                </a:tc>
                <a:tc>
                  <a:txBody>
                    <a:bodyPr/>
                    <a:lstStyle/>
                    <a:p>
                      <a:pPr marL="0" lvl="0" indent="0" algn="l" rtl="0">
                        <a:spcBef>
                          <a:spcPts val="0"/>
                        </a:spcBef>
                        <a:spcAft>
                          <a:spcPts val="0"/>
                        </a:spcAft>
                        <a:buNone/>
                      </a:pPr>
                      <a:endParaRPr sz="1100"/>
                    </a:p>
                  </a:txBody>
                  <a:tcPr marL="63500" marR="63500" marT="63500" marB="63500"/>
                </a:tc>
                <a:tc>
                  <a:txBody>
                    <a:bodyPr/>
                    <a:lstStyle/>
                    <a:p>
                      <a:pPr marL="0" lvl="0" indent="0" algn="l" rtl="0">
                        <a:spcBef>
                          <a:spcPts val="0"/>
                        </a:spcBef>
                        <a:spcAft>
                          <a:spcPts val="0"/>
                        </a:spcAft>
                        <a:buNone/>
                      </a:pPr>
                      <a:endParaRPr sz="1100"/>
                    </a:p>
                  </a:txBody>
                  <a:tcPr marL="63500" marR="63500" marT="63500" marB="63500">
                    <a:solidFill>
                      <a:srgbClr val="BA80F1"/>
                    </a:solidFill>
                  </a:tcPr>
                </a:tc>
                <a:tc>
                  <a:txBody>
                    <a:bodyPr/>
                    <a:lstStyle/>
                    <a:p>
                      <a:pPr marL="0" lvl="0" indent="0" algn="l" rtl="0">
                        <a:spcBef>
                          <a:spcPts val="0"/>
                        </a:spcBef>
                        <a:spcAft>
                          <a:spcPts val="0"/>
                        </a:spcAft>
                        <a:buNone/>
                      </a:pPr>
                      <a:endParaRPr sz="1100"/>
                    </a:p>
                  </a:txBody>
                  <a:tcPr marL="63500" marR="63500" marT="63500" marB="63500"/>
                </a:tc>
                <a:tc>
                  <a:txBody>
                    <a:bodyPr/>
                    <a:lstStyle/>
                    <a:p>
                      <a:pPr marL="0" lvl="0" indent="0" algn="l" rtl="0">
                        <a:spcBef>
                          <a:spcPts val="0"/>
                        </a:spcBef>
                        <a:spcAft>
                          <a:spcPts val="0"/>
                        </a:spcAft>
                        <a:buNone/>
                      </a:pPr>
                      <a:endParaRPr sz="1100"/>
                    </a:p>
                  </a:txBody>
                  <a:tcPr marL="63500" marR="63500" marT="63500" marB="63500"/>
                </a:tc>
                <a:tc>
                  <a:txBody>
                    <a:bodyPr/>
                    <a:lstStyle/>
                    <a:p>
                      <a:pPr marL="0" lvl="0" indent="0" algn="l" rtl="0">
                        <a:spcBef>
                          <a:spcPts val="0"/>
                        </a:spcBef>
                        <a:spcAft>
                          <a:spcPts val="0"/>
                        </a:spcAft>
                        <a:buNone/>
                      </a:pPr>
                      <a:endParaRPr sz="1100"/>
                    </a:p>
                  </a:txBody>
                  <a:tcPr marL="63500" marR="63500" marT="63500" marB="63500"/>
                </a:tc>
                <a:tc>
                  <a:txBody>
                    <a:bodyPr/>
                    <a:lstStyle/>
                    <a:p>
                      <a:pPr marL="0" lvl="0" indent="0" algn="l" rtl="0">
                        <a:spcBef>
                          <a:spcPts val="0"/>
                        </a:spcBef>
                        <a:spcAft>
                          <a:spcPts val="0"/>
                        </a:spcAft>
                        <a:buNone/>
                      </a:pPr>
                      <a:endParaRPr sz="1100"/>
                    </a:p>
                  </a:txBody>
                  <a:tcPr marL="63500" marR="63500" marT="63500" marB="63500"/>
                </a:tc>
                <a:tc>
                  <a:txBody>
                    <a:bodyPr/>
                    <a:lstStyle/>
                    <a:p>
                      <a:pPr marL="0" lvl="0" indent="0" algn="l" rtl="0">
                        <a:spcBef>
                          <a:spcPts val="0"/>
                        </a:spcBef>
                        <a:spcAft>
                          <a:spcPts val="0"/>
                        </a:spcAft>
                        <a:buNone/>
                      </a:pPr>
                      <a:endParaRPr sz="1100"/>
                    </a:p>
                  </a:txBody>
                  <a:tcPr marL="63500" marR="63500" marT="63500" marB="63500"/>
                </a:tc>
                <a:extLst>
                  <a:ext uri="{0D108BD9-81ED-4DB2-BD59-A6C34878D82A}">
                    <a16:rowId xmlns:a16="http://schemas.microsoft.com/office/drawing/2014/main" val="10003"/>
                  </a:ext>
                </a:extLst>
              </a:tr>
              <a:tr h="425425">
                <a:tc>
                  <a:txBody>
                    <a:bodyPr/>
                    <a:lstStyle/>
                    <a:p>
                      <a:pPr marL="0" lvl="0" indent="0" algn="l" rtl="0">
                        <a:spcBef>
                          <a:spcPts val="0"/>
                        </a:spcBef>
                        <a:spcAft>
                          <a:spcPts val="0"/>
                        </a:spcAft>
                        <a:buNone/>
                      </a:pPr>
                      <a:r>
                        <a:rPr lang="en" sz="1200"/>
                        <a:t>Exploratory Data Analysis</a:t>
                      </a:r>
                      <a:endParaRPr sz="1200"/>
                    </a:p>
                  </a:txBody>
                  <a:tcPr marL="63500" marR="63500" marT="63500" marB="63500"/>
                </a:tc>
                <a:tc>
                  <a:txBody>
                    <a:bodyPr/>
                    <a:lstStyle/>
                    <a:p>
                      <a:pPr marL="0" lvl="0" indent="0" algn="l" rtl="0">
                        <a:spcBef>
                          <a:spcPts val="0"/>
                        </a:spcBef>
                        <a:spcAft>
                          <a:spcPts val="0"/>
                        </a:spcAft>
                        <a:buNone/>
                      </a:pPr>
                      <a:endParaRPr sz="1100"/>
                    </a:p>
                  </a:txBody>
                  <a:tcPr marL="63500" marR="63500" marT="63500" marB="63500"/>
                </a:tc>
                <a:tc>
                  <a:txBody>
                    <a:bodyPr/>
                    <a:lstStyle/>
                    <a:p>
                      <a:pPr marL="0" lvl="0" indent="0" algn="l" rtl="0">
                        <a:spcBef>
                          <a:spcPts val="0"/>
                        </a:spcBef>
                        <a:spcAft>
                          <a:spcPts val="0"/>
                        </a:spcAft>
                        <a:buNone/>
                      </a:pPr>
                      <a:endParaRPr sz="1100"/>
                    </a:p>
                  </a:txBody>
                  <a:tcPr marL="63500" marR="63500" marT="63500" marB="63500"/>
                </a:tc>
                <a:tc>
                  <a:txBody>
                    <a:bodyPr/>
                    <a:lstStyle/>
                    <a:p>
                      <a:pPr marL="0" lvl="0" indent="0" algn="l" rtl="0">
                        <a:spcBef>
                          <a:spcPts val="0"/>
                        </a:spcBef>
                        <a:spcAft>
                          <a:spcPts val="0"/>
                        </a:spcAft>
                        <a:buNone/>
                      </a:pPr>
                      <a:endParaRPr sz="1100"/>
                    </a:p>
                  </a:txBody>
                  <a:tcPr marL="63500" marR="63500" marT="63500" marB="63500">
                    <a:solidFill>
                      <a:srgbClr val="BA80F1"/>
                    </a:solidFill>
                  </a:tcPr>
                </a:tc>
                <a:tc>
                  <a:txBody>
                    <a:bodyPr/>
                    <a:lstStyle/>
                    <a:p>
                      <a:pPr marL="0" lvl="0" indent="0" algn="l" rtl="0">
                        <a:spcBef>
                          <a:spcPts val="0"/>
                        </a:spcBef>
                        <a:spcAft>
                          <a:spcPts val="0"/>
                        </a:spcAft>
                        <a:buNone/>
                      </a:pPr>
                      <a:endParaRPr sz="1100"/>
                    </a:p>
                  </a:txBody>
                  <a:tcPr marL="63500" marR="63500" marT="63500" marB="63500">
                    <a:solidFill>
                      <a:srgbClr val="BA80F1"/>
                    </a:solidFill>
                  </a:tcPr>
                </a:tc>
                <a:tc>
                  <a:txBody>
                    <a:bodyPr/>
                    <a:lstStyle/>
                    <a:p>
                      <a:pPr marL="0" lvl="0" indent="0" algn="l" rtl="0">
                        <a:spcBef>
                          <a:spcPts val="0"/>
                        </a:spcBef>
                        <a:spcAft>
                          <a:spcPts val="0"/>
                        </a:spcAft>
                        <a:buNone/>
                      </a:pPr>
                      <a:endParaRPr sz="1100"/>
                    </a:p>
                  </a:txBody>
                  <a:tcPr marL="63500" marR="63500" marT="63500" marB="63500"/>
                </a:tc>
                <a:tc>
                  <a:txBody>
                    <a:bodyPr/>
                    <a:lstStyle/>
                    <a:p>
                      <a:pPr marL="0" lvl="0" indent="0" algn="l" rtl="0">
                        <a:spcBef>
                          <a:spcPts val="0"/>
                        </a:spcBef>
                        <a:spcAft>
                          <a:spcPts val="0"/>
                        </a:spcAft>
                        <a:buNone/>
                      </a:pPr>
                      <a:endParaRPr sz="1100"/>
                    </a:p>
                  </a:txBody>
                  <a:tcPr marL="63500" marR="63500" marT="63500" marB="63500"/>
                </a:tc>
                <a:tc>
                  <a:txBody>
                    <a:bodyPr/>
                    <a:lstStyle/>
                    <a:p>
                      <a:pPr marL="0" lvl="0" indent="0" algn="l" rtl="0">
                        <a:spcBef>
                          <a:spcPts val="0"/>
                        </a:spcBef>
                        <a:spcAft>
                          <a:spcPts val="0"/>
                        </a:spcAft>
                        <a:buNone/>
                      </a:pPr>
                      <a:endParaRPr sz="1100"/>
                    </a:p>
                  </a:txBody>
                  <a:tcPr marL="63500" marR="63500" marT="63500" marB="63500"/>
                </a:tc>
                <a:tc>
                  <a:txBody>
                    <a:bodyPr/>
                    <a:lstStyle/>
                    <a:p>
                      <a:pPr marL="0" lvl="0" indent="0" algn="l" rtl="0">
                        <a:spcBef>
                          <a:spcPts val="0"/>
                        </a:spcBef>
                        <a:spcAft>
                          <a:spcPts val="0"/>
                        </a:spcAft>
                        <a:buNone/>
                      </a:pPr>
                      <a:endParaRPr sz="1100"/>
                    </a:p>
                  </a:txBody>
                  <a:tcPr marL="63500" marR="63500" marT="63500" marB="63500"/>
                </a:tc>
                <a:extLst>
                  <a:ext uri="{0D108BD9-81ED-4DB2-BD59-A6C34878D82A}">
                    <a16:rowId xmlns:a16="http://schemas.microsoft.com/office/drawing/2014/main" val="10004"/>
                  </a:ext>
                </a:extLst>
              </a:tr>
              <a:tr h="425425">
                <a:tc>
                  <a:txBody>
                    <a:bodyPr/>
                    <a:lstStyle/>
                    <a:p>
                      <a:pPr marL="0" lvl="0" indent="0" algn="l" rtl="0">
                        <a:spcBef>
                          <a:spcPts val="0"/>
                        </a:spcBef>
                        <a:spcAft>
                          <a:spcPts val="0"/>
                        </a:spcAft>
                        <a:buNone/>
                      </a:pPr>
                      <a:r>
                        <a:rPr lang="en" sz="1200"/>
                        <a:t>Data Mining [Modeling]</a:t>
                      </a:r>
                      <a:endParaRPr sz="1200"/>
                    </a:p>
                  </a:txBody>
                  <a:tcPr marL="63500" marR="63500" marT="63500" marB="63500"/>
                </a:tc>
                <a:tc>
                  <a:txBody>
                    <a:bodyPr/>
                    <a:lstStyle/>
                    <a:p>
                      <a:pPr marL="0" lvl="0" indent="0" algn="l" rtl="0">
                        <a:spcBef>
                          <a:spcPts val="0"/>
                        </a:spcBef>
                        <a:spcAft>
                          <a:spcPts val="0"/>
                        </a:spcAft>
                        <a:buNone/>
                      </a:pPr>
                      <a:endParaRPr sz="1100"/>
                    </a:p>
                  </a:txBody>
                  <a:tcPr marL="63500" marR="63500" marT="63500" marB="63500"/>
                </a:tc>
                <a:tc>
                  <a:txBody>
                    <a:bodyPr/>
                    <a:lstStyle/>
                    <a:p>
                      <a:pPr marL="0" lvl="0" indent="0" algn="l" rtl="0">
                        <a:spcBef>
                          <a:spcPts val="0"/>
                        </a:spcBef>
                        <a:spcAft>
                          <a:spcPts val="0"/>
                        </a:spcAft>
                        <a:buNone/>
                      </a:pPr>
                      <a:endParaRPr sz="1100"/>
                    </a:p>
                  </a:txBody>
                  <a:tcPr marL="63500" marR="63500" marT="63500" marB="63500"/>
                </a:tc>
                <a:tc>
                  <a:txBody>
                    <a:bodyPr/>
                    <a:lstStyle/>
                    <a:p>
                      <a:pPr marL="0" lvl="0" indent="0" algn="l" rtl="0">
                        <a:spcBef>
                          <a:spcPts val="0"/>
                        </a:spcBef>
                        <a:spcAft>
                          <a:spcPts val="0"/>
                        </a:spcAft>
                        <a:buNone/>
                      </a:pPr>
                      <a:endParaRPr sz="1100"/>
                    </a:p>
                  </a:txBody>
                  <a:tcPr marL="63500" marR="63500" marT="63500" marB="63500"/>
                </a:tc>
                <a:tc>
                  <a:txBody>
                    <a:bodyPr/>
                    <a:lstStyle/>
                    <a:p>
                      <a:pPr marL="0" lvl="0" indent="0" algn="l" rtl="0">
                        <a:spcBef>
                          <a:spcPts val="0"/>
                        </a:spcBef>
                        <a:spcAft>
                          <a:spcPts val="0"/>
                        </a:spcAft>
                        <a:buNone/>
                      </a:pPr>
                      <a:endParaRPr sz="1100"/>
                    </a:p>
                  </a:txBody>
                  <a:tcPr marL="63500" marR="63500" marT="63500" marB="63500">
                    <a:solidFill>
                      <a:srgbClr val="9D5DDA"/>
                    </a:solidFill>
                  </a:tcPr>
                </a:tc>
                <a:tc>
                  <a:txBody>
                    <a:bodyPr/>
                    <a:lstStyle/>
                    <a:p>
                      <a:pPr marL="0" lvl="0" indent="0" algn="l" rtl="0">
                        <a:spcBef>
                          <a:spcPts val="0"/>
                        </a:spcBef>
                        <a:spcAft>
                          <a:spcPts val="0"/>
                        </a:spcAft>
                        <a:buNone/>
                      </a:pPr>
                      <a:endParaRPr sz="1100"/>
                    </a:p>
                  </a:txBody>
                  <a:tcPr marL="63500" marR="63500" marT="63500" marB="63500">
                    <a:solidFill>
                      <a:srgbClr val="9D5DDA"/>
                    </a:solidFill>
                  </a:tcPr>
                </a:tc>
                <a:tc>
                  <a:txBody>
                    <a:bodyPr/>
                    <a:lstStyle/>
                    <a:p>
                      <a:pPr marL="0" lvl="0" indent="0" algn="l" rtl="0">
                        <a:spcBef>
                          <a:spcPts val="0"/>
                        </a:spcBef>
                        <a:spcAft>
                          <a:spcPts val="0"/>
                        </a:spcAft>
                        <a:buNone/>
                      </a:pPr>
                      <a:endParaRPr sz="1100"/>
                    </a:p>
                  </a:txBody>
                  <a:tcPr marL="63500" marR="63500" marT="63500" marB="63500">
                    <a:solidFill>
                      <a:srgbClr val="9D5DDA"/>
                    </a:solidFill>
                  </a:tcPr>
                </a:tc>
                <a:tc>
                  <a:txBody>
                    <a:bodyPr/>
                    <a:lstStyle/>
                    <a:p>
                      <a:pPr marL="0" lvl="0" indent="0" algn="l" rtl="0">
                        <a:spcBef>
                          <a:spcPts val="0"/>
                        </a:spcBef>
                        <a:spcAft>
                          <a:spcPts val="0"/>
                        </a:spcAft>
                        <a:buNone/>
                      </a:pPr>
                      <a:endParaRPr sz="1100"/>
                    </a:p>
                  </a:txBody>
                  <a:tcPr marL="63500" marR="63500" marT="63500" marB="63500"/>
                </a:tc>
                <a:tc>
                  <a:txBody>
                    <a:bodyPr/>
                    <a:lstStyle/>
                    <a:p>
                      <a:pPr marL="0" lvl="0" indent="0" algn="l" rtl="0">
                        <a:spcBef>
                          <a:spcPts val="0"/>
                        </a:spcBef>
                        <a:spcAft>
                          <a:spcPts val="0"/>
                        </a:spcAft>
                        <a:buNone/>
                      </a:pPr>
                      <a:endParaRPr sz="1100"/>
                    </a:p>
                  </a:txBody>
                  <a:tcPr marL="63500" marR="63500" marT="63500" marB="63500"/>
                </a:tc>
                <a:extLst>
                  <a:ext uri="{0D108BD9-81ED-4DB2-BD59-A6C34878D82A}">
                    <a16:rowId xmlns:a16="http://schemas.microsoft.com/office/drawing/2014/main" val="10005"/>
                  </a:ext>
                </a:extLst>
              </a:tr>
              <a:tr h="425425">
                <a:tc>
                  <a:txBody>
                    <a:bodyPr/>
                    <a:lstStyle/>
                    <a:p>
                      <a:pPr marL="0" lvl="0" indent="0" algn="l" rtl="0">
                        <a:spcBef>
                          <a:spcPts val="0"/>
                        </a:spcBef>
                        <a:spcAft>
                          <a:spcPts val="0"/>
                        </a:spcAft>
                        <a:buNone/>
                      </a:pPr>
                      <a:r>
                        <a:rPr lang="en" sz="1200"/>
                        <a:t>Data Post Processing</a:t>
                      </a:r>
                      <a:endParaRPr sz="1200"/>
                    </a:p>
                    <a:p>
                      <a:pPr marL="0" lvl="0" indent="0" algn="l" rtl="0">
                        <a:spcBef>
                          <a:spcPts val="0"/>
                        </a:spcBef>
                        <a:spcAft>
                          <a:spcPts val="0"/>
                        </a:spcAft>
                        <a:buNone/>
                      </a:pPr>
                      <a:r>
                        <a:rPr lang="en" sz="1200"/>
                        <a:t>[Hypothesis Test&amp;Evaluation]</a:t>
                      </a:r>
                      <a:endParaRPr sz="1200"/>
                    </a:p>
                  </a:txBody>
                  <a:tcPr marL="63500" marR="63500" marT="63500" marB="63500"/>
                </a:tc>
                <a:tc>
                  <a:txBody>
                    <a:bodyPr/>
                    <a:lstStyle/>
                    <a:p>
                      <a:pPr marL="0" lvl="0" indent="0" algn="l" rtl="0">
                        <a:spcBef>
                          <a:spcPts val="0"/>
                        </a:spcBef>
                        <a:spcAft>
                          <a:spcPts val="0"/>
                        </a:spcAft>
                        <a:buNone/>
                      </a:pPr>
                      <a:endParaRPr sz="1100"/>
                    </a:p>
                  </a:txBody>
                  <a:tcPr marL="63500" marR="63500" marT="63500" marB="63500"/>
                </a:tc>
                <a:tc>
                  <a:txBody>
                    <a:bodyPr/>
                    <a:lstStyle/>
                    <a:p>
                      <a:pPr marL="0" lvl="0" indent="0" algn="l" rtl="0">
                        <a:spcBef>
                          <a:spcPts val="0"/>
                        </a:spcBef>
                        <a:spcAft>
                          <a:spcPts val="0"/>
                        </a:spcAft>
                        <a:buNone/>
                      </a:pPr>
                      <a:endParaRPr sz="1100"/>
                    </a:p>
                  </a:txBody>
                  <a:tcPr marL="63500" marR="63500" marT="63500" marB="63500"/>
                </a:tc>
                <a:tc>
                  <a:txBody>
                    <a:bodyPr/>
                    <a:lstStyle/>
                    <a:p>
                      <a:pPr marL="0" lvl="0" indent="0" algn="l" rtl="0">
                        <a:spcBef>
                          <a:spcPts val="0"/>
                        </a:spcBef>
                        <a:spcAft>
                          <a:spcPts val="0"/>
                        </a:spcAft>
                        <a:buNone/>
                      </a:pPr>
                      <a:endParaRPr sz="1100"/>
                    </a:p>
                  </a:txBody>
                  <a:tcPr marL="63500" marR="63500" marT="63500" marB="63500"/>
                </a:tc>
                <a:tc>
                  <a:txBody>
                    <a:bodyPr/>
                    <a:lstStyle/>
                    <a:p>
                      <a:pPr marL="0" lvl="0" indent="0" algn="l" rtl="0">
                        <a:spcBef>
                          <a:spcPts val="0"/>
                        </a:spcBef>
                        <a:spcAft>
                          <a:spcPts val="0"/>
                        </a:spcAft>
                        <a:buNone/>
                      </a:pPr>
                      <a:endParaRPr sz="1100"/>
                    </a:p>
                  </a:txBody>
                  <a:tcPr marL="63500" marR="63500" marT="63500" marB="63500"/>
                </a:tc>
                <a:tc>
                  <a:txBody>
                    <a:bodyPr/>
                    <a:lstStyle/>
                    <a:p>
                      <a:pPr marL="0" lvl="0" indent="0" algn="l" rtl="0">
                        <a:spcBef>
                          <a:spcPts val="0"/>
                        </a:spcBef>
                        <a:spcAft>
                          <a:spcPts val="0"/>
                        </a:spcAft>
                        <a:buNone/>
                      </a:pPr>
                      <a:endParaRPr sz="1100"/>
                    </a:p>
                  </a:txBody>
                  <a:tcPr marL="63500" marR="63500" marT="63500" marB="63500">
                    <a:solidFill>
                      <a:srgbClr val="8637D2"/>
                    </a:solidFill>
                  </a:tcPr>
                </a:tc>
                <a:tc>
                  <a:txBody>
                    <a:bodyPr/>
                    <a:lstStyle/>
                    <a:p>
                      <a:pPr marL="0" lvl="0" indent="0" algn="l" rtl="0">
                        <a:spcBef>
                          <a:spcPts val="0"/>
                        </a:spcBef>
                        <a:spcAft>
                          <a:spcPts val="0"/>
                        </a:spcAft>
                        <a:buNone/>
                      </a:pPr>
                      <a:endParaRPr sz="1100"/>
                    </a:p>
                  </a:txBody>
                  <a:tcPr marL="63500" marR="63500" marT="63500" marB="63500">
                    <a:solidFill>
                      <a:srgbClr val="8637D2"/>
                    </a:solidFill>
                  </a:tcPr>
                </a:tc>
                <a:tc>
                  <a:txBody>
                    <a:bodyPr/>
                    <a:lstStyle/>
                    <a:p>
                      <a:pPr marL="0" lvl="0" indent="0" algn="l" rtl="0">
                        <a:spcBef>
                          <a:spcPts val="0"/>
                        </a:spcBef>
                        <a:spcAft>
                          <a:spcPts val="0"/>
                        </a:spcAft>
                        <a:buNone/>
                      </a:pPr>
                      <a:endParaRPr sz="1100"/>
                    </a:p>
                  </a:txBody>
                  <a:tcPr marL="63500" marR="63500" marT="63500" marB="63500">
                    <a:solidFill>
                      <a:srgbClr val="8637D2"/>
                    </a:solidFill>
                  </a:tcPr>
                </a:tc>
                <a:tc>
                  <a:txBody>
                    <a:bodyPr/>
                    <a:lstStyle/>
                    <a:p>
                      <a:pPr marL="0" lvl="0" indent="0" algn="l" rtl="0">
                        <a:spcBef>
                          <a:spcPts val="0"/>
                        </a:spcBef>
                        <a:spcAft>
                          <a:spcPts val="0"/>
                        </a:spcAft>
                        <a:buNone/>
                      </a:pPr>
                      <a:endParaRPr sz="1100"/>
                    </a:p>
                  </a:txBody>
                  <a:tcPr marL="63500" marR="63500" marT="63500" marB="63500"/>
                </a:tc>
                <a:extLst>
                  <a:ext uri="{0D108BD9-81ED-4DB2-BD59-A6C34878D82A}">
                    <a16:rowId xmlns:a16="http://schemas.microsoft.com/office/drawing/2014/main" val="10006"/>
                  </a:ext>
                </a:extLst>
              </a:tr>
              <a:tr h="425425">
                <a:tc>
                  <a:txBody>
                    <a:bodyPr/>
                    <a:lstStyle/>
                    <a:p>
                      <a:pPr marL="0" lvl="0" indent="0" algn="l" rtl="0">
                        <a:spcBef>
                          <a:spcPts val="0"/>
                        </a:spcBef>
                        <a:spcAft>
                          <a:spcPts val="0"/>
                        </a:spcAft>
                        <a:buNone/>
                      </a:pPr>
                      <a:r>
                        <a:rPr lang="en" sz="1200"/>
                        <a:t>Visualization</a:t>
                      </a:r>
                      <a:endParaRPr sz="1200"/>
                    </a:p>
                  </a:txBody>
                  <a:tcPr marL="63500" marR="63500" marT="63500" marB="63500"/>
                </a:tc>
                <a:tc>
                  <a:txBody>
                    <a:bodyPr/>
                    <a:lstStyle/>
                    <a:p>
                      <a:pPr marL="0" lvl="0" indent="0" algn="l" rtl="0">
                        <a:spcBef>
                          <a:spcPts val="0"/>
                        </a:spcBef>
                        <a:spcAft>
                          <a:spcPts val="0"/>
                        </a:spcAft>
                        <a:buNone/>
                      </a:pPr>
                      <a:endParaRPr sz="1100"/>
                    </a:p>
                  </a:txBody>
                  <a:tcPr marL="63500" marR="63500" marT="63500" marB="63500"/>
                </a:tc>
                <a:tc>
                  <a:txBody>
                    <a:bodyPr/>
                    <a:lstStyle/>
                    <a:p>
                      <a:pPr marL="0" lvl="0" indent="0" algn="l" rtl="0">
                        <a:spcBef>
                          <a:spcPts val="0"/>
                        </a:spcBef>
                        <a:spcAft>
                          <a:spcPts val="0"/>
                        </a:spcAft>
                        <a:buNone/>
                      </a:pPr>
                      <a:endParaRPr sz="1100"/>
                    </a:p>
                  </a:txBody>
                  <a:tcPr marL="63500" marR="63500" marT="63500" marB="63500"/>
                </a:tc>
                <a:tc>
                  <a:txBody>
                    <a:bodyPr/>
                    <a:lstStyle/>
                    <a:p>
                      <a:pPr marL="0" lvl="0" indent="0" algn="l" rtl="0">
                        <a:spcBef>
                          <a:spcPts val="0"/>
                        </a:spcBef>
                        <a:spcAft>
                          <a:spcPts val="0"/>
                        </a:spcAft>
                        <a:buNone/>
                      </a:pPr>
                      <a:endParaRPr sz="1100"/>
                    </a:p>
                  </a:txBody>
                  <a:tcPr marL="63500" marR="63500" marT="63500" marB="63500"/>
                </a:tc>
                <a:tc>
                  <a:txBody>
                    <a:bodyPr/>
                    <a:lstStyle/>
                    <a:p>
                      <a:pPr marL="0" lvl="0" indent="0" algn="l" rtl="0">
                        <a:spcBef>
                          <a:spcPts val="0"/>
                        </a:spcBef>
                        <a:spcAft>
                          <a:spcPts val="0"/>
                        </a:spcAft>
                        <a:buNone/>
                      </a:pPr>
                      <a:endParaRPr sz="1100"/>
                    </a:p>
                  </a:txBody>
                  <a:tcPr marL="63500" marR="63500" marT="63500" marB="63500"/>
                </a:tc>
                <a:tc>
                  <a:txBody>
                    <a:bodyPr/>
                    <a:lstStyle/>
                    <a:p>
                      <a:pPr marL="0" lvl="0" indent="0" algn="l" rtl="0">
                        <a:spcBef>
                          <a:spcPts val="0"/>
                        </a:spcBef>
                        <a:spcAft>
                          <a:spcPts val="0"/>
                        </a:spcAft>
                        <a:buNone/>
                      </a:pPr>
                      <a:endParaRPr sz="1100"/>
                    </a:p>
                  </a:txBody>
                  <a:tcPr marL="63500" marR="63500" marT="63500" marB="63500"/>
                </a:tc>
                <a:tc>
                  <a:txBody>
                    <a:bodyPr/>
                    <a:lstStyle/>
                    <a:p>
                      <a:pPr marL="0" lvl="0" indent="0" algn="l" rtl="0">
                        <a:spcBef>
                          <a:spcPts val="0"/>
                        </a:spcBef>
                        <a:spcAft>
                          <a:spcPts val="0"/>
                        </a:spcAft>
                        <a:buNone/>
                      </a:pPr>
                      <a:endParaRPr sz="1100"/>
                    </a:p>
                  </a:txBody>
                  <a:tcPr marL="63500" marR="63500" marT="63500" marB="63500">
                    <a:solidFill>
                      <a:srgbClr val="6A17BA"/>
                    </a:solidFill>
                  </a:tcPr>
                </a:tc>
                <a:tc>
                  <a:txBody>
                    <a:bodyPr/>
                    <a:lstStyle/>
                    <a:p>
                      <a:pPr marL="0" lvl="0" indent="0" algn="l" rtl="0">
                        <a:spcBef>
                          <a:spcPts val="0"/>
                        </a:spcBef>
                        <a:spcAft>
                          <a:spcPts val="0"/>
                        </a:spcAft>
                        <a:buNone/>
                      </a:pPr>
                      <a:endParaRPr sz="1100"/>
                    </a:p>
                  </a:txBody>
                  <a:tcPr marL="63500" marR="63500" marT="63500" marB="63500">
                    <a:solidFill>
                      <a:srgbClr val="6A17BA"/>
                    </a:solidFill>
                  </a:tcPr>
                </a:tc>
                <a:tc>
                  <a:txBody>
                    <a:bodyPr/>
                    <a:lstStyle/>
                    <a:p>
                      <a:pPr marL="0" lvl="0" indent="0" algn="l" rtl="0">
                        <a:spcBef>
                          <a:spcPts val="0"/>
                        </a:spcBef>
                        <a:spcAft>
                          <a:spcPts val="0"/>
                        </a:spcAft>
                        <a:buNone/>
                      </a:pPr>
                      <a:endParaRPr sz="1100"/>
                    </a:p>
                  </a:txBody>
                  <a:tcPr marL="63500" marR="63500" marT="63500" marB="63500"/>
                </a:tc>
                <a:extLst>
                  <a:ext uri="{0D108BD9-81ED-4DB2-BD59-A6C34878D82A}">
                    <a16:rowId xmlns:a16="http://schemas.microsoft.com/office/drawing/2014/main" val="10007"/>
                  </a:ext>
                </a:extLst>
              </a:tr>
              <a:tr h="425425">
                <a:tc>
                  <a:txBody>
                    <a:bodyPr/>
                    <a:lstStyle/>
                    <a:p>
                      <a:pPr marL="0" lvl="0" indent="0" algn="l" rtl="0">
                        <a:spcBef>
                          <a:spcPts val="0"/>
                        </a:spcBef>
                        <a:spcAft>
                          <a:spcPts val="0"/>
                        </a:spcAft>
                        <a:buNone/>
                      </a:pPr>
                      <a:r>
                        <a:rPr lang="en" sz="1200"/>
                        <a:t>Final Presentation</a:t>
                      </a:r>
                      <a:endParaRPr sz="1200"/>
                    </a:p>
                  </a:txBody>
                  <a:tcPr marL="63500" marR="63500" marT="63500" marB="63500"/>
                </a:tc>
                <a:tc>
                  <a:txBody>
                    <a:bodyPr/>
                    <a:lstStyle/>
                    <a:p>
                      <a:pPr marL="0" lvl="0" indent="0" algn="l" rtl="0">
                        <a:spcBef>
                          <a:spcPts val="0"/>
                        </a:spcBef>
                        <a:spcAft>
                          <a:spcPts val="0"/>
                        </a:spcAft>
                        <a:buNone/>
                      </a:pPr>
                      <a:endParaRPr sz="1100"/>
                    </a:p>
                  </a:txBody>
                  <a:tcPr marL="63500" marR="63500" marT="63500" marB="63500"/>
                </a:tc>
                <a:tc>
                  <a:txBody>
                    <a:bodyPr/>
                    <a:lstStyle/>
                    <a:p>
                      <a:pPr marL="0" lvl="0" indent="0" algn="l" rtl="0">
                        <a:spcBef>
                          <a:spcPts val="0"/>
                        </a:spcBef>
                        <a:spcAft>
                          <a:spcPts val="0"/>
                        </a:spcAft>
                        <a:buNone/>
                      </a:pPr>
                      <a:endParaRPr sz="1100"/>
                    </a:p>
                  </a:txBody>
                  <a:tcPr marL="63500" marR="63500" marT="63500" marB="63500"/>
                </a:tc>
                <a:tc>
                  <a:txBody>
                    <a:bodyPr/>
                    <a:lstStyle/>
                    <a:p>
                      <a:pPr marL="0" lvl="0" indent="0" algn="l" rtl="0">
                        <a:spcBef>
                          <a:spcPts val="0"/>
                        </a:spcBef>
                        <a:spcAft>
                          <a:spcPts val="0"/>
                        </a:spcAft>
                        <a:buNone/>
                      </a:pPr>
                      <a:endParaRPr sz="1100" dirty="0"/>
                    </a:p>
                  </a:txBody>
                  <a:tcPr marL="63500" marR="63500" marT="63500" marB="63500"/>
                </a:tc>
                <a:tc>
                  <a:txBody>
                    <a:bodyPr/>
                    <a:lstStyle/>
                    <a:p>
                      <a:pPr marL="0" lvl="0" indent="0" algn="l" rtl="0">
                        <a:spcBef>
                          <a:spcPts val="0"/>
                        </a:spcBef>
                        <a:spcAft>
                          <a:spcPts val="0"/>
                        </a:spcAft>
                        <a:buNone/>
                      </a:pPr>
                      <a:endParaRPr sz="1100"/>
                    </a:p>
                  </a:txBody>
                  <a:tcPr marL="63500" marR="63500" marT="63500" marB="63500"/>
                </a:tc>
                <a:tc>
                  <a:txBody>
                    <a:bodyPr/>
                    <a:lstStyle/>
                    <a:p>
                      <a:pPr marL="0" lvl="0" indent="0" algn="l" rtl="0">
                        <a:spcBef>
                          <a:spcPts val="0"/>
                        </a:spcBef>
                        <a:spcAft>
                          <a:spcPts val="0"/>
                        </a:spcAft>
                        <a:buNone/>
                      </a:pPr>
                      <a:endParaRPr sz="1100"/>
                    </a:p>
                  </a:txBody>
                  <a:tcPr marL="63500" marR="63500" marT="63500" marB="63500"/>
                </a:tc>
                <a:tc>
                  <a:txBody>
                    <a:bodyPr/>
                    <a:lstStyle/>
                    <a:p>
                      <a:pPr marL="0" lvl="0" indent="0" algn="l" rtl="0">
                        <a:spcBef>
                          <a:spcPts val="0"/>
                        </a:spcBef>
                        <a:spcAft>
                          <a:spcPts val="0"/>
                        </a:spcAft>
                        <a:buNone/>
                      </a:pPr>
                      <a:endParaRPr sz="1100"/>
                    </a:p>
                  </a:txBody>
                  <a:tcPr marL="63500" marR="63500" marT="63500" marB="63500"/>
                </a:tc>
                <a:tc>
                  <a:txBody>
                    <a:bodyPr/>
                    <a:lstStyle/>
                    <a:p>
                      <a:pPr marL="0" lvl="0" indent="0" algn="l" rtl="0">
                        <a:spcBef>
                          <a:spcPts val="0"/>
                        </a:spcBef>
                        <a:spcAft>
                          <a:spcPts val="0"/>
                        </a:spcAft>
                        <a:buNone/>
                      </a:pPr>
                      <a:endParaRPr sz="1100"/>
                    </a:p>
                  </a:txBody>
                  <a:tcPr marL="63500" marR="63500" marT="63500" marB="63500"/>
                </a:tc>
                <a:tc>
                  <a:txBody>
                    <a:bodyPr/>
                    <a:lstStyle/>
                    <a:p>
                      <a:pPr marL="0" lvl="0" indent="0" algn="l" rtl="0">
                        <a:spcBef>
                          <a:spcPts val="0"/>
                        </a:spcBef>
                        <a:spcAft>
                          <a:spcPts val="0"/>
                        </a:spcAft>
                        <a:buNone/>
                      </a:pPr>
                      <a:endParaRPr sz="1100" dirty="0"/>
                    </a:p>
                  </a:txBody>
                  <a:tcPr marL="63500" marR="63500" marT="63500" marB="63500">
                    <a:solidFill>
                      <a:srgbClr val="4E0B8E"/>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1"/>
          <p:cNvSpPr txBox="1">
            <a:spLocks noGrp="1"/>
          </p:cNvSpPr>
          <p:nvPr>
            <p:ph type="title" idx="6"/>
          </p:nvPr>
        </p:nvSpPr>
        <p:spPr>
          <a:xfrm>
            <a:off x="720000" y="403534"/>
            <a:ext cx="77040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References</a:t>
            </a:r>
            <a:endParaRPr/>
          </a:p>
        </p:txBody>
      </p:sp>
      <p:cxnSp>
        <p:nvCxnSpPr>
          <p:cNvPr id="291" name="Google Shape;291;p41"/>
          <p:cNvCxnSpPr/>
          <p:nvPr/>
        </p:nvCxnSpPr>
        <p:spPr>
          <a:xfrm>
            <a:off x="-31900" y="964325"/>
            <a:ext cx="9210600" cy="0"/>
          </a:xfrm>
          <a:prstGeom prst="straightConnector1">
            <a:avLst/>
          </a:prstGeom>
          <a:noFill/>
          <a:ln w="19050" cap="flat" cmpd="sng">
            <a:solidFill>
              <a:schemeClr val="dk1"/>
            </a:solidFill>
            <a:prstDash val="solid"/>
            <a:round/>
            <a:headEnd type="none" w="med" len="med"/>
            <a:tailEnd type="none" w="med" len="med"/>
          </a:ln>
        </p:spPr>
      </p:cxnSp>
      <p:sp>
        <p:nvSpPr>
          <p:cNvPr id="292" name="Google Shape;292;p41"/>
          <p:cNvSpPr txBox="1"/>
          <p:nvPr/>
        </p:nvSpPr>
        <p:spPr>
          <a:xfrm>
            <a:off x="720000" y="1294700"/>
            <a:ext cx="6779400" cy="2199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1200"/>
              </a:spcBef>
              <a:spcAft>
                <a:spcPts val="0"/>
              </a:spcAft>
              <a:buClr>
                <a:schemeClr val="dk1"/>
              </a:buClr>
              <a:buSzPts val="1600"/>
              <a:buFont typeface="Advent Pro"/>
              <a:buAutoNum type="arabicPeriod"/>
            </a:pPr>
            <a:r>
              <a:rPr lang="en" sz="1300" u="sng">
                <a:solidFill>
                  <a:srgbClr val="1155CC"/>
                </a:solidFill>
                <a:hlinkClick r:id="rId3">
                  <a:extLst>
                    <a:ext uri="{A12FA001-AC4F-418D-AE19-62706E023703}">
                      <ahyp:hlinkClr xmlns:ahyp="http://schemas.microsoft.com/office/drawing/2018/hyperlinkcolor" val="tx"/>
                    </a:ext>
                  </a:extLst>
                </a:hlinkClick>
              </a:rPr>
              <a:t>https://www.permaculturenews.org/2015/06/23/solar-energy-what-is-the-problem-and-what-is-the-solution</a:t>
            </a:r>
            <a:endParaRPr sz="1300" u="sng">
              <a:solidFill>
                <a:srgbClr val="1155CC"/>
              </a:solidFill>
            </a:endParaRPr>
          </a:p>
          <a:p>
            <a:pPr marL="457200" lvl="0" indent="-330200" algn="l" rtl="0">
              <a:lnSpc>
                <a:spcPct val="115000"/>
              </a:lnSpc>
              <a:spcBef>
                <a:spcPts val="0"/>
              </a:spcBef>
              <a:spcAft>
                <a:spcPts val="0"/>
              </a:spcAft>
              <a:buClr>
                <a:schemeClr val="dk1"/>
              </a:buClr>
              <a:buSzPts val="1600"/>
              <a:buFont typeface="Advent Pro"/>
              <a:buAutoNum type="arabicPeriod"/>
            </a:pPr>
            <a:r>
              <a:rPr lang="en" sz="1300" u="sng">
                <a:solidFill>
                  <a:srgbClr val="1155CC"/>
                </a:solidFill>
                <a:hlinkClick r:id="rId4">
                  <a:extLst>
                    <a:ext uri="{A12FA001-AC4F-418D-AE19-62706E023703}">
                      <ahyp:hlinkClr xmlns:ahyp="http://schemas.microsoft.com/office/drawing/2018/hyperlinkcolor" val="tx"/>
                    </a:ext>
                  </a:extLst>
                </a:hlinkClick>
              </a:rPr>
              <a:t>Analysis of Spanish Energy Policy and Cooperation with Korea</a:t>
            </a:r>
            <a:r>
              <a:rPr lang="en" sz="1300"/>
              <a:t> </a:t>
            </a:r>
            <a:endParaRPr sz="1300"/>
          </a:p>
          <a:p>
            <a:pPr marL="457200" lvl="0" indent="-330200" algn="l" rtl="0">
              <a:lnSpc>
                <a:spcPct val="115000"/>
              </a:lnSpc>
              <a:spcBef>
                <a:spcPts val="0"/>
              </a:spcBef>
              <a:spcAft>
                <a:spcPts val="0"/>
              </a:spcAft>
              <a:buClr>
                <a:schemeClr val="dk1"/>
              </a:buClr>
              <a:buSzPts val="1600"/>
              <a:buFont typeface="Advent Pro"/>
              <a:buAutoNum type="arabicPeriod"/>
            </a:pPr>
            <a:r>
              <a:rPr lang="en" sz="1300" u="sng">
                <a:solidFill>
                  <a:srgbClr val="1155CC"/>
                </a:solidFill>
                <a:hlinkClick r:id="rId5">
                  <a:extLst>
                    <a:ext uri="{A12FA001-AC4F-418D-AE19-62706E023703}">
                      <ahyp:hlinkClr xmlns:ahyp="http://schemas.microsoft.com/office/drawing/2018/hyperlinkcolor" val="tx"/>
                    </a:ext>
                  </a:extLst>
                </a:hlinkClick>
              </a:rPr>
              <a:t>Renewable Energy Issues in the German Electricity Industry</a:t>
            </a:r>
            <a:endParaRPr sz="1600">
              <a:latin typeface="Advent Pro"/>
              <a:ea typeface="Advent Pro"/>
              <a:cs typeface="Advent Pro"/>
              <a:sym typeface="Advent Pro"/>
            </a:endParaRPr>
          </a:p>
          <a:p>
            <a:pPr marL="457200" lvl="0" indent="-330200" algn="l" rtl="0">
              <a:lnSpc>
                <a:spcPct val="115000"/>
              </a:lnSpc>
              <a:spcBef>
                <a:spcPts val="0"/>
              </a:spcBef>
              <a:spcAft>
                <a:spcPts val="0"/>
              </a:spcAft>
              <a:buClr>
                <a:schemeClr val="dk1"/>
              </a:buClr>
              <a:buSzPts val="1600"/>
              <a:buFont typeface="Advent Pro"/>
              <a:buAutoNum type="arabicPeriod"/>
            </a:pPr>
            <a:r>
              <a:rPr lang="en" sz="1250" u="sng">
                <a:solidFill>
                  <a:srgbClr val="1155CC"/>
                </a:solidFill>
                <a:hlinkClick r:id="rId6">
                  <a:extLst>
                    <a:ext uri="{A12FA001-AC4F-418D-AE19-62706E023703}">
                      <ahyp:hlinkClr xmlns:ahyp="http://schemas.microsoft.com/office/drawing/2018/hyperlinkcolor" val="tx"/>
                    </a:ext>
                  </a:extLst>
                </a:hlinkClick>
              </a:rPr>
              <a:t>https://www.kaggle.com/datasets/nicholasjhana/energy-consumption-generation-prices-and-weather?select=energy_dataset.csv</a:t>
            </a:r>
            <a:endParaRPr sz="1300" u="sng">
              <a:solidFill>
                <a:srgbClr val="1155CC"/>
              </a:solidFill>
            </a:endParaRPr>
          </a:p>
          <a:p>
            <a:pPr marL="457200" lvl="0" indent="-311150" algn="l" rtl="0">
              <a:lnSpc>
                <a:spcPct val="115000"/>
              </a:lnSpc>
              <a:spcBef>
                <a:spcPts val="0"/>
              </a:spcBef>
              <a:spcAft>
                <a:spcPts val="0"/>
              </a:spcAft>
              <a:buClr>
                <a:schemeClr val="dk1"/>
              </a:buClr>
              <a:buSzPts val="1300"/>
              <a:buAutoNum type="arabicPeriod"/>
            </a:pPr>
            <a:r>
              <a:rPr lang="en" sz="1300" u="sng">
                <a:solidFill>
                  <a:srgbClr val="1155CC"/>
                </a:solidFill>
              </a:rPr>
              <a:t>https://www.kaggle.com/datasets/nicholasjhana/energy-consumption-generation-prices-and-weather?select=weather_features.csv</a:t>
            </a:r>
            <a:endParaRPr sz="1300" u="sng">
              <a:solidFill>
                <a:srgbClr val="1155CC"/>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96"/>
        <p:cNvGrpSpPr/>
        <p:nvPr/>
      </p:nvGrpSpPr>
      <p:grpSpPr>
        <a:xfrm>
          <a:off x="0" y="0"/>
          <a:ext cx="0" cy="0"/>
          <a:chOff x="0" y="0"/>
          <a:chExt cx="0" cy="0"/>
        </a:xfrm>
      </p:grpSpPr>
      <p:sp>
        <p:nvSpPr>
          <p:cNvPr id="297" name="Google Shape;297;p42"/>
          <p:cNvSpPr txBox="1">
            <a:spLocks noGrp="1"/>
          </p:cNvSpPr>
          <p:nvPr>
            <p:ph type="title"/>
          </p:nvPr>
        </p:nvSpPr>
        <p:spPr>
          <a:xfrm>
            <a:off x="2250650" y="1615425"/>
            <a:ext cx="5915100" cy="1005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Thank You!</a:t>
            </a:r>
            <a:endParaRPr/>
          </a:p>
        </p:txBody>
      </p:sp>
      <p:cxnSp>
        <p:nvCxnSpPr>
          <p:cNvPr id="298" name="Google Shape;298;p42"/>
          <p:cNvCxnSpPr/>
          <p:nvPr/>
        </p:nvCxnSpPr>
        <p:spPr>
          <a:xfrm>
            <a:off x="3467402" y="2795402"/>
            <a:ext cx="22092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8"/>
          <p:cNvSpPr txBox="1">
            <a:spLocks noGrp="1"/>
          </p:cNvSpPr>
          <p:nvPr>
            <p:ph type="title"/>
          </p:nvPr>
        </p:nvSpPr>
        <p:spPr>
          <a:xfrm>
            <a:off x="720000" y="2364088"/>
            <a:ext cx="1463100" cy="527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Problem Definition</a:t>
            </a:r>
            <a:endParaRPr/>
          </a:p>
        </p:txBody>
      </p:sp>
      <p:sp>
        <p:nvSpPr>
          <p:cNvPr id="142" name="Google Shape;142;p28"/>
          <p:cNvSpPr txBox="1">
            <a:spLocks noGrp="1"/>
          </p:cNvSpPr>
          <p:nvPr>
            <p:ph type="title" idx="2"/>
          </p:nvPr>
        </p:nvSpPr>
        <p:spPr>
          <a:xfrm>
            <a:off x="1052100" y="1694488"/>
            <a:ext cx="798900" cy="59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01</a:t>
            </a:r>
            <a:endParaRPr/>
          </a:p>
        </p:txBody>
      </p:sp>
      <p:sp>
        <p:nvSpPr>
          <p:cNvPr id="143" name="Google Shape;143;p28"/>
          <p:cNvSpPr txBox="1">
            <a:spLocks noGrp="1"/>
          </p:cNvSpPr>
          <p:nvPr>
            <p:ph type="title" idx="3"/>
          </p:nvPr>
        </p:nvSpPr>
        <p:spPr>
          <a:xfrm>
            <a:off x="2799100" y="2364088"/>
            <a:ext cx="1463100" cy="527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Data Source</a:t>
            </a:r>
            <a:endParaRPr/>
          </a:p>
        </p:txBody>
      </p:sp>
      <p:sp>
        <p:nvSpPr>
          <p:cNvPr id="144" name="Google Shape;144;p28"/>
          <p:cNvSpPr txBox="1">
            <a:spLocks noGrp="1"/>
          </p:cNvSpPr>
          <p:nvPr>
            <p:ph type="title" idx="4"/>
          </p:nvPr>
        </p:nvSpPr>
        <p:spPr>
          <a:xfrm>
            <a:off x="3131200" y="1694488"/>
            <a:ext cx="798900" cy="59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02</a:t>
            </a:r>
            <a:endParaRPr/>
          </a:p>
        </p:txBody>
      </p:sp>
      <p:sp>
        <p:nvSpPr>
          <p:cNvPr id="145" name="Google Shape;145;p28"/>
          <p:cNvSpPr txBox="1">
            <a:spLocks noGrp="1"/>
          </p:cNvSpPr>
          <p:nvPr>
            <p:ph type="title" idx="6"/>
          </p:nvPr>
        </p:nvSpPr>
        <p:spPr>
          <a:xfrm>
            <a:off x="4878200" y="2364088"/>
            <a:ext cx="1463100" cy="527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Purpose of the Analysis</a:t>
            </a:r>
            <a:endParaRPr/>
          </a:p>
        </p:txBody>
      </p:sp>
      <p:sp>
        <p:nvSpPr>
          <p:cNvPr id="146" name="Google Shape;146;p28"/>
          <p:cNvSpPr txBox="1">
            <a:spLocks noGrp="1"/>
          </p:cNvSpPr>
          <p:nvPr>
            <p:ph type="title" idx="7"/>
          </p:nvPr>
        </p:nvSpPr>
        <p:spPr>
          <a:xfrm>
            <a:off x="5210300" y="1694488"/>
            <a:ext cx="798900" cy="59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03</a:t>
            </a:r>
            <a:endParaRPr/>
          </a:p>
        </p:txBody>
      </p:sp>
      <p:sp>
        <p:nvSpPr>
          <p:cNvPr id="147" name="Google Shape;147;p28"/>
          <p:cNvSpPr txBox="1">
            <a:spLocks noGrp="1"/>
          </p:cNvSpPr>
          <p:nvPr>
            <p:ph type="title" idx="9"/>
          </p:nvPr>
        </p:nvSpPr>
        <p:spPr>
          <a:xfrm>
            <a:off x="6957300" y="2363850"/>
            <a:ext cx="1463100" cy="527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Project Plan</a:t>
            </a:r>
            <a:endParaRPr/>
          </a:p>
        </p:txBody>
      </p:sp>
      <p:sp>
        <p:nvSpPr>
          <p:cNvPr id="148" name="Google Shape;148;p28"/>
          <p:cNvSpPr txBox="1">
            <a:spLocks noGrp="1"/>
          </p:cNvSpPr>
          <p:nvPr>
            <p:ph type="title" idx="13"/>
          </p:nvPr>
        </p:nvSpPr>
        <p:spPr>
          <a:xfrm>
            <a:off x="7289400" y="1694475"/>
            <a:ext cx="798900" cy="59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04</a:t>
            </a:r>
            <a:endParaRPr/>
          </a:p>
        </p:txBody>
      </p:sp>
      <p:sp>
        <p:nvSpPr>
          <p:cNvPr id="149" name="Google Shape;149;p28"/>
          <p:cNvSpPr txBox="1">
            <a:spLocks noGrp="1"/>
          </p:cNvSpPr>
          <p:nvPr>
            <p:ph type="title" idx="15"/>
          </p:nvPr>
        </p:nvSpPr>
        <p:spPr>
          <a:xfrm>
            <a:off x="720000" y="403534"/>
            <a:ext cx="77040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TABLE OF CONTENTS</a:t>
            </a:r>
            <a:endParaRPr/>
          </a:p>
        </p:txBody>
      </p:sp>
      <p:cxnSp>
        <p:nvCxnSpPr>
          <p:cNvPr id="150" name="Google Shape;150;p28"/>
          <p:cNvCxnSpPr/>
          <p:nvPr/>
        </p:nvCxnSpPr>
        <p:spPr>
          <a:xfrm>
            <a:off x="1152900" y="3268464"/>
            <a:ext cx="597300" cy="0"/>
          </a:xfrm>
          <a:prstGeom prst="straightConnector1">
            <a:avLst/>
          </a:prstGeom>
          <a:noFill/>
          <a:ln w="19050" cap="flat" cmpd="sng">
            <a:solidFill>
              <a:schemeClr val="dk1"/>
            </a:solidFill>
            <a:prstDash val="solid"/>
            <a:round/>
            <a:headEnd type="none" w="med" len="med"/>
            <a:tailEnd type="none" w="med" len="med"/>
          </a:ln>
        </p:spPr>
      </p:cxnSp>
      <p:cxnSp>
        <p:nvCxnSpPr>
          <p:cNvPr id="151" name="Google Shape;151;p28"/>
          <p:cNvCxnSpPr/>
          <p:nvPr/>
        </p:nvCxnSpPr>
        <p:spPr>
          <a:xfrm>
            <a:off x="3232000" y="3268464"/>
            <a:ext cx="597300" cy="0"/>
          </a:xfrm>
          <a:prstGeom prst="straightConnector1">
            <a:avLst/>
          </a:prstGeom>
          <a:noFill/>
          <a:ln w="19050" cap="flat" cmpd="sng">
            <a:solidFill>
              <a:schemeClr val="dk1"/>
            </a:solidFill>
            <a:prstDash val="solid"/>
            <a:round/>
            <a:headEnd type="none" w="med" len="med"/>
            <a:tailEnd type="none" w="med" len="med"/>
          </a:ln>
        </p:spPr>
      </p:cxnSp>
      <p:cxnSp>
        <p:nvCxnSpPr>
          <p:cNvPr id="152" name="Google Shape;152;p28"/>
          <p:cNvCxnSpPr/>
          <p:nvPr/>
        </p:nvCxnSpPr>
        <p:spPr>
          <a:xfrm>
            <a:off x="5311100" y="3268464"/>
            <a:ext cx="597300" cy="0"/>
          </a:xfrm>
          <a:prstGeom prst="straightConnector1">
            <a:avLst/>
          </a:prstGeom>
          <a:noFill/>
          <a:ln w="19050" cap="flat" cmpd="sng">
            <a:solidFill>
              <a:schemeClr val="dk1"/>
            </a:solidFill>
            <a:prstDash val="solid"/>
            <a:round/>
            <a:headEnd type="none" w="med" len="med"/>
            <a:tailEnd type="none" w="med" len="med"/>
          </a:ln>
        </p:spPr>
      </p:cxnSp>
      <p:cxnSp>
        <p:nvCxnSpPr>
          <p:cNvPr id="153" name="Google Shape;153;p28"/>
          <p:cNvCxnSpPr/>
          <p:nvPr/>
        </p:nvCxnSpPr>
        <p:spPr>
          <a:xfrm>
            <a:off x="7390200" y="3268464"/>
            <a:ext cx="597300" cy="0"/>
          </a:xfrm>
          <a:prstGeom prst="straightConnector1">
            <a:avLst/>
          </a:prstGeom>
          <a:noFill/>
          <a:ln w="19050" cap="flat" cmpd="sng">
            <a:solidFill>
              <a:schemeClr val="dk1"/>
            </a:solidFill>
            <a:prstDash val="solid"/>
            <a:round/>
            <a:headEnd type="none" w="med" len="med"/>
            <a:tailEnd type="none" w="med" len="med"/>
          </a:ln>
        </p:spPr>
      </p:cxnSp>
      <p:cxnSp>
        <p:nvCxnSpPr>
          <p:cNvPr id="154" name="Google Shape;154;p28"/>
          <p:cNvCxnSpPr/>
          <p:nvPr/>
        </p:nvCxnSpPr>
        <p:spPr>
          <a:xfrm>
            <a:off x="-31900" y="964325"/>
            <a:ext cx="92106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8"/>
        <p:cNvGrpSpPr/>
        <p:nvPr/>
      </p:nvGrpSpPr>
      <p:grpSpPr>
        <a:xfrm>
          <a:off x="0" y="0"/>
          <a:ext cx="0" cy="0"/>
          <a:chOff x="0" y="0"/>
          <a:chExt cx="0" cy="0"/>
        </a:xfrm>
      </p:grpSpPr>
      <p:sp>
        <p:nvSpPr>
          <p:cNvPr id="159" name="Google Shape;159;p29"/>
          <p:cNvSpPr txBox="1">
            <a:spLocks noGrp="1"/>
          </p:cNvSpPr>
          <p:nvPr>
            <p:ph type="title"/>
          </p:nvPr>
        </p:nvSpPr>
        <p:spPr>
          <a:xfrm>
            <a:off x="3744875" y="2024450"/>
            <a:ext cx="5352600" cy="1804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Problem Definition</a:t>
            </a:r>
            <a:endParaRPr/>
          </a:p>
        </p:txBody>
      </p:sp>
      <p:sp>
        <p:nvSpPr>
          <p:cNvPr id="160" name="Google Shape;160;p29"/>
          <p:cNvSpPr txBox="1">
            <a:spLocks noGrp="1"/>
          </p:cNvSpPr>
          <p:nvPr>
            <p:ph type="title" idx="2"/>
          </p:nvPr>
        </p:nvSpPr>
        <p:spPr>
          <a:xfrm>
            <a:off x="3744877" y="1210763"/>
            <a:ext cx="1828800" cy="1227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01</a:t>
            </a:r>
            <a:endParaRPr/>
          </a:p>
        </p:txBody>
      </p:sp>
      <p:cxnSp>
        <p:nvCxnSpPr>
          <p:cNvPr id="161" name="Google Shape;161;p29"/>
          <p:cNvCxnSpPr/>
          <p:nvPr/>
        </p:nvCxnSpPr>
        <p:spPr>
          <a:xfrm>
            <a:off x="3787852" y="3461103"/>
            <a:ext cx="22092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0"/>
          <p:cNvSpPr txBox="1">
            <a:spLocks noGrp="1"/>
          </p:cNvSpPr>
          <p:nvPr>
            <p:ph type="title"/>
          </p:nvPr>
        </p:nvSpPr>
        <p:spPr>
          <a:xfrm>
            <a:off x="720000" y="403534"/>
            <a:ext cx="77040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Problem Definition</a:t>
            </a:r>
            <a:endParaRPr/>
          </a:p>
        </p:txBody>
      </p:sp>
      <p:cxnSp>
        <p:nvCxnSpPr>
          <p:cNvPr id="167" name="Google Shape;167;p30"/>
          <p:cNvCxnSpPr/>
          <p:nvPr/>
        </p:nvCxnSpPr>
        <p:spPr>
          <a:xfrm>
            <a:off x="-31900" y="964325"/>
            <a:ext cx="9210600" cy="0"/>
          </a:xfrm>
          <a:prstGeom prst="straightConnector1">
            <a:avLst/>
          </a:prstGeom>
          <a:noFill/>
          <a:ln w="19050" cap="flat" cmpd="sng">
            <a:solidFill>
              <a:schemeClr val="dk1"/>
            </a:solidFill>
            <a:prstDash val="solid"/>
            <a:round/>
            <a:headEnd type="none" w="med" len="med"/>
            <a:tailEnd type="none" w="med" len="med"/>
          </a:ln>
        </p:spPr>
      </p:cxnSp>
      <p:pic>
        <p:nvPicPr>
          <p:cNvPr id="168" name="Google Shape;168;p30"/>
          <p:cNvPicPr preferRelativeResize="0"/>
          <p:nvPr/>
        </p:nvPicPr>
        <p:blipFill>
          <a:blip r:embed="rId3">
            <a:alphaModFix/>
          </a:blip>
          <a:stretch>
            <a:fillRect/>
          </a:stretch>
        </p:blipFill>
        <p:spPr>
          <a:xfrm>
            <a:off x="720000" y="1468825"/>
            <a:ext cx="3666175" cy="2019150"/>
          </a:xfrm>
          <a:prstGeom prst="rect">
            <a:avLst/>
          </a:prstGeom>
          <a:noFill/>
          <a:ln>
            <a:noFill/>
          </a:ln>
        </p:spPr>
      </p:pic>
      <p:sp>
        <p:nvSpPr>
          <p:cNvPr id="169" name="Google Shape;169;p30"/>
          <p:cNvSpPr txBox="1"/>
          <p:nvPr/>
        </p:nvSpPr>
        <p:spPr>
          <a:xfrm>
            <a:off x="1095775" y="4096075"/>
            <a:ext cx="3094200" cy="8772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chemeClr val="dk1"/>
              </a:buClr>
              <a:buSzPts val="1500"/>
              <a:buFont typeface="Advent Pro Medium"/>
              <a:buChar char="-"/>
            </a:pPr>
            <a:r>
              <a:rPr lang="en" sz="1500">
                <a:solidFill>
                  <a:schemeClr val="dk1"/>
                </a:solidFill>
                <a:latin typeface="Advent Pro Medium"/>
                <a:ea typeface="Advent Pro Medium"/>
                <a:cs typeface="Advent Pro Medium"/>
                <a:sym typeface="Advent Pro Medium"/>
              </a:rPr>
              <a:t>Concerns about climate change keep growing every year</a:t>
            </a:r>
            <a:endParaRPr sz="1500">
              <a:solidFill>
                <a:schemeClr val="dk1"/>
              </a:solidFill>
              <a:latin typeface="Advent Pro Medium"/>
              <a:ea typeface="Advent Pro Medium"/>
              <a:cs typeface="Advent Pro Medium"/>
              <a:sym typeface="Advent Pro Medium"/>
            </a:endParaRPr>
          </a:p>
          <a:p>
            <a:pPr marL="457200" lvl="0" indent="0" algn="l" rtl="0">
              <a:spcBef>
                <a:spcPts val="0"/>
              </a:spcBef>
              <a:spcAft>
                <a:spcPts val="0"/>
              </a:spcAft>
              <a:buNone/>
            </a:pPr>
            <a:endParaRPr sz="1500">
              <a:solidFill>
                <a:schemeClr val="dk1"/>
              </a:solidFill>
              <a:latin typeface="Advent Pro Medium"/>
              <a:ea typeface="Advent Pro Medium"/>
              <a:cs typeface="Advent Pro Medium"/>
              <a:sym typeface="Advent Pro Medium"/>
            </a:endParaRPr>
          </a:p>
        </p:txBody>
      </p:sp>
      <p:pic>
        <p:nvPicPr>
          <p:cNvPr id="170" name="Google Shape;170;p30"/>
          <p:cNvPicPr preferRelativeResize="0"/>
          <p:nvPr/>
        </p:nvPicPr>
        <p:blipFill>
          <a:blip r:embed="rId4">
            <a:alphaModFix/>
          </a:blip>
          <a:stretch>
            <a:fillRect/>
          </a:stretch>
        </p:blipFill>
        <p:spPr>
          <a:xfrm>
            <a:off x="6144313" y="1686150"/>
            <a:ext cx="1584500" cy="1584500"/>
          </a:xfrm>
          <a:prstGeom prst="rect">
            <a:avLst/>
          </a:prstGeom>
          <a:noFill/>
          <a:ln>
            <a:noFill/>
          </a:ln>
        </p:spPr>
      </p:pic>
      <p:sp>
        <p:nvSpPr>
          <p:cNvPr id="171" name="Google Shape;171;p30"/>
          <p:cNvSpPr txBox="1"/>
          <p:nvPr/>
        </p:nvSpPr>
        <p:spPr>
          <a:xfrm>
            <a:off x="899563" y="3424775"/>
            <a:ext cx="3486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Advent Pro Medium"/>
                <a:ea typeface="Advent Pro Medium"/>
                <a:cs typeface="Advent Pro Medium"/>
                <a:sym typeface="Advent Pro Medium"/>
              </a:rPr>
              <a:t>Continental Temperature Variation Between 1910 and 2019</a:t>
            </a:r>
            <a:endParaRPr sz="1000">
              <a:solidFill>
                <a:schemeClr val="dk1"/>
              </a:solidFill>
              <a:latin typeface="Advent Pro Medium"/>
              <a:ea typeface="Advent Pro Medium"/>
              <a:cs typeface="Advent Pro Medium"/>
              <a:sym typeface="Advent Pro Medium"/>
            </a:endParaRPr>
          </a:p>
          <a:p>
            <a:pPr marL="0" lvl="0" indent="0" algn="ctr" rtl="0">
              <a:spcBef>
                <a:spcPts val="0"/>
              </a:spcBef>
              <a:spcAft>
                <a:spcPts val="0"/>
              </a:spcAft>
              <a:buNone/>
            </a:pPr>
            <a:r>
              <a:rPr lang="en" sz="1000">
                <a:solidFill>
                  <a:schemeClr val="dk1"/>
                </a:solidFill>
                <a:latin typeface="Advent Pro Medium"/>
                <a:ea typeface="Advent Pro Medium"/>
                <a:cs typeface="Advent Pro Medium"/>
                <a:sym typeface="Advent Pro Medium"/>
              </a:rPr>
              <a:t> [Data source: NOAA]</a:t>
            </a:r>
            <a:endParaRPr sz="1000">
              <a:latin typeface="Advent Pro Medium"/>
              <a:ea typeface="Advent Pro Medium"/>
              <a:cs typeface="Advent Pro Medium"/>
              <a:sym typeface="Advent Pro Medium"/>
            </a:endParaRPr>
          </a:p>
        </p:txBody>
      </p:sp>
      <p:sp>
        <p:nvSpPr>
          <p:cNvPr id="172" name="Google Shape;172;p30"/>
          <p:cNvSpPr txBox="1"/>
          <p:nvPr/>
        </p:nvSpPr>
        <p:spPr>
          <a:xfrm>
            <a:off x="4970325" y="4019875"/>
            <a:ext cx="3804000" cy="8772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chemeClr val="dk1"/>
              </a:buClr>
              <a:buSzPts val="1500"/>
              <a:buFont typeface="Advent Pro Medium"/>
              <a:buChar char="-"/>
            </a:pPr>
            <a:r>
              <a:rPr lang="en" sz="1500">
                <a:solidFill>
                  <a:schemeClr val="dk1"/>
                </a:solidFill>
                <a:latin typeface="Advent Pro Medium"/>
                <a:ea typeface="Advent Pro Medium"/>
                <a:cs typeface="Advent Pro Medium"/>
                <a:sym typeface="Advent Pro Medium"/>
              </a:rPr>
              <a:t>One priority of our generation is increase of renewable energy production and consumption.</a:t>
            </a:r>
            <a:endParaRPr sz="1500">
              <a:solidFill>
                <a:schemeClr val="dk1"/>
              </a:solidFill>
              <a:latin typeface="Advent Pro Medium"/>
              <a:ea typeface="Advent Pro Medium"/>
              <a:cs typeface="Advent Pro Medium"/>
              <a:sym typeface="Advent Pro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1"/>
          <p:cNvSpPr txBox="1">
            <a:spLocks noGrp="1"/>
          </p:cNvSpPr>
          <p:nvPr>
            <p:ph type="title"/>
          </p:nvPr>
        </p:nvSpPr>
        <p:spPr>
          <a:xfrm>
            <a:off x="720000" y="403534"/>
            <a:ext cx="77040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Problem Definition</a:t>
            </a:r>
            <a:endParaRPr/>
          </a:p>
        </p:txBody>
      </p:sp>
      <p:cxnSp>
        <p:nvCxnSpPr>
          <p:cNvPr id="178" name="Google Shape;178;p31"/>
          <p:cNvCxnSpPr/>
          <p:nvPr/>
        </p:nvCxnSpPr>
        <p:spPr>
          <a:xfrm>
            <a:off x="-31900" y="964325"/>
            <a:ext cx="9210600" cy="0"/>
          </a:xfrm>
          <a:prstGeom prst="straightConnector1">
            <a:avLst/>
          </a:prstGeom>
          <a:noFill/>
          <a:ln w="19050" cap="flat" cmpd="sng">
            <a:solidFill>
              <a:schemeClr val="dk1"/>
            </a:solidFill>
            <a:prstDash val="solid"/>
            <a:round/>
            <a:headEnd type="none" w="med" len="med"/>
            <a:tailEnd type="none" w="med" len="med"/>
          </a:ln>
        </p:spPr>
      </p:cxnSp>
      <p:sp>
        <p:nvSpPr>
          <p:cNvPr id="179" name="Google Shape;179;p31"/>
          <p:cNvSpPr txBox="1"/>
          <p:nvPr/>
        </p:nvSpPr>
        <p:spPr>
          <a:xfrm>
            <a:off x="1097800" y="3657150"/>
            <a:ext cx="39441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solidFill>
                  <a:schemeClr val="dk1"/>
                </a:solidFill>
                <a:latin typeface="Advent Pro Medium"/>
                <a:ea typeface="Advent Pro Medium"/>
                <a:cs typeface="Advent Pro Medium"/>
                <a:sym typeface="Advent Pro Medium"/>
              </a:rPr>
              <a:t>What kind of renewable energy?</a:t>
            </a:r>
            <a:endParaRPr sz="2000">
              <a:solidFill>
                <a:schemeClr val="dk1"/>
              </a:solidFill>
              <a:latin typeface="Advent Pro Medium"/>
              <a:ea typeface="Advent Pro Medium"/>
              <a:cs typeface="Advent Pro Medium"/>
              <a:sym typeface="Advent Pro Medium"/>
            </a:endParaRPr>
          </a:p>
        </p:txBody>
      </p:sp>
      <p:sp>
        <p:nvSpPr>
          <p:cNvPr id="180" name="Google Shape;180;p31"/>
          <p:cNvSpPr txBox="1"/>
          <p:nvPr/>
        </p:nvSpPr>
        <p:spPr>
          <a:xfrm>
            <a:off x="5056075" y="3657150"/>
            <a:ext cx="39441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solidFill>
                  <a:schemeClr val="dk1"/>
                </a:solidFill>
                <a:latin typeface="Advent Pro Medium"/>
                <a:ea typeface="Advent Pro Medium"/>
                <a:cs typeface="Advent Pro Medium"/>
                <a:sym typeface="Advent Pro Medium"/>
              </a:rPr>
              <a:t>How much?</a:t>
            </a:r>
            <a:endParaRPr sz="2000">
              <a:solidFill>
                <a:schemeClr val="dk1"/>
              </a:solidFill>
              <a:latin typeface="Advent Pro Medium"/>
              <a:ea typeface="Advent Pro Medium"/>
              <a:cs typeface="Advent Pro Medium"/>
              <a:sym typeface="Advent Pro Medium"/>
            </a:endParaRPr>
          </a:p>
        </p:txBody>
      </p:sp>
      <p:pic>
        <p:nvPicPr>
          <p:cNvPr id="181" name="Google Shape;181;p31"/>
          <p:cNvPicPr preferRelativeResize="0"/>
          <p:nvPr/>
        </p:nvPicPr>
        <p:blipFill>
          <a:blip r:embed="rId3">
            <a:alphaModFix/>
          </a:blip>
          <a:stretch>
            <a:fillRect/>
          </a:stretch>
        </p:blipFill>
        <p:spPr>
          <a:xfrm>
            <a:off x="720000" y="1812250"/>
            <a:ext cx="4405600" cy="1330050"/>
          </a:xfrm>
          <a:prstGeom prst="rect">
            <a:avLst/>
          </a:prstGeom>
          <a:noFill/>
          <a:ln>
            <a:noFill/>
          </a:ln>
        </p:spPr>
      </p:pic>
      <p:pic>
        <p:nvPicPr>
          <p:cNvPr id="182" name="Google Shape;182;p31"/>
          <p:cNvPicPr preferRelativeResize="0"/>
          <p:nvPr/>
        </p:nvPicPr>
        <p:blipFill>
          <a:blip r:embed="rId4">
            <a:alphaModFix/>
          </a:blip>
          <a:stretch>
            <a:fillRect/>
          </a:stretch>
        </p:blipFill>
        <p:spPr>
          <a:xfrm>
            <a:off x="6313750" y="1857384"/>
            <a:ext cx="1428750" cy="1428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6"/>
        <p:cNvGrpSpPr/>
        <p:nvPr/>
      </p:nvGrpSpPr>
      <p:grpSpPr>
        <a:xfrm>
          <a:off x="0" y="0"/>
          <a:ext cx="0" cy="0"/>
          <a:chOff x="0" y="0"/>
          <a:chExt cx="0" cy="0"/>
        </a:xfrm>
      </p:grpSpPr>
      <p:sp>
        <p:nvSpPr>
          <p:cNvPr id="187" name="Google Shape;187;p32"/>
          <p:cNvSpPr txBox="1">
            <a:spLocks noGrp="1"/>
          </p:cNvSpPr>
          <p:nvPr>
            <p:ph type="title"/>
          </p:nvPr>
        </p:nvSpPr>
        <p:spPr>
          <a:xfrm>
            <a:off x="3744875" y="2024450"/>
            <a:ext cx="5352600" cy="1804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Data Source</a:t>
            </a:r>
            <a:endParaRPr/>
          </a:p>
        </p:txBody>
      </p:sp>
      <p:sp>
        <p:nvSpPr>
          <p:cNvPr id="188" name="Google Shape;188;p32"/>
          <p:cNvSpPr txBox="1">
            <a:spLocks noGrp="1"/>
          </p:cNvSpPr>
          <p:nvPr>
            <p:ph type="title" idx="2"/>
          </p:nvPr>
        </p:nvSpPr>
        <p:spPr>
          <a:xfrm>
            <a:off x="3744877" y="1210763"/>
            <a:ext cx="1828800" cy="1227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02</a:t>
            </a:r>
            <a:endParaRPr/>
          </a:p>
        </p:txBody>
      </p:sp>
      <p:cxnSp>
        <p:nvCxnSpPr>
          <p:cNvPr id="189" name="Google Shape;189;p32"/>
          <p:cNvCxnSpPr/>
          <p:nvPr/>
        </p:nvCxnSpPr>
        <p:spPr>
          <a:xfrm>
            <a:off x="3787852" y="3461103"/>
            <a:ext cx="22092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3"/>
          <p:cNvSpPr txBox="1">
            <a:spLocks noGrp="1"/>
          </p:cNvSpPr>
          <p:nvPr>
            <p:ph type="title"/>
          </p:nvPr>
        </p:nvSpPr>
        <p:spPr>
          <a:xfrm>
            <a:off x="720000" y="403534"/>
            <a:ext cx="77040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Data Set</a:t>
            </a:r>
            <a:endParaRPr/>
          </a:p>
        </p:txBody>
      </p:sp>
      <p:cxnSp>
        <p:nvCxnSpPr>
          <p:cNvPr id="195" name="Google Shape;195;p33"/>
          <p:cNvCxnSpPr/>
          <p:nvPr/>
        </p:nvCxnSpPr>
        <p:spPr>
          <a:xfrm>
            <a:off x="-31900" y="964325"/>
            <a:ext cx="9210600" cy="0"/>
          </a:xfrm>
          <a:prstGeom prst="straightConnector1">
            <a:avLst/>
          </a:prstGeom>
          <a:noFill/>
          <a:ln w="19050" cap="flat" cmpd="sng">
            <a:solidFill>
              <a:schemeClr val="dk1"/>
            </a:solidFill>
            <a:prstDash val="solid"/>
            <a:round/>
            <a:headEnd type="none" w="med" len="med"/>
            <a:tailEnd type="none" w="med" len="med"/>
          </a:ln>
        </p:spPr>
      </p:cxnSp>
      <p:sp>
        <p:nvSpPr>
          <p:cNvPr id="196" name="Google Shape;196;p33"/>
          <p:cNvSpPr txBox="1"/>
          <p:nvPr/>
        </p:nvSpPr>
        <p:spPr>
          <a:xfrm>
            <a:off x="1062750" y="1111650"/>
            <a:ext cx="7018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Advent Pro"/>
                <a:ea typeface="Advent Pro"/>
                <a:cs typeface="Advent Pro"/>
                <a:sym typeface="Advent Pro"/>
              </a:rPr>
              <a:t>1. Weather climate -&gt; the amount of renewable energy production</a:t>
            </a:r>
            <a:endParaRPr>
              <a:latin typeface="Advent Pro"/>
              <a:ea typeface="Advent Pro"/>
              <a:cs typeface="Advent Pro"/>
              <a:sym typeface="Advent Pro"/>
            </a:endParaRPr>
          </a:p>
          <a:p>
            <a:pPr marL="0" lvl="0" indent="0" algn="l" rtl="0">
              <a:spcBef>
                <a:spcPts val="0"/>
              </a:spcBef>
              <a:spcAft>
                <a:spcPts val="0"/>
              </a:spcAft>
              <a:buNone/>
            </a:pPr>
            <a:r>
              <a:rPr lang="en">
                <a:latin typeface="Advent Pro"/>
                <a:ea typeface="Advent Pro"/>
                <a:cs typeface="Advent Pro"/>
                <a:sym typeface="Advent Pro"/>
              </a:rPr>
              <a:t>2. Resale surplus power electricity -&gt; electricity price</a:t>
            </a:r>
            <a:endParaRPr>
              <a:latin typeface="Advent Pro"/>
              <a:ea typeface="Advent Pro"/>
              <a:cs typeface="Advent Pro"/>
              <a:sym typeface="Advent Pro"/>
            </a:endParaRPr>
          </a:p>
          <a:p>
            <a:pPr marL="0" lvl="0" indent="0" algn="l" rtl="0">
              <a:spcBef>
                <a:spcPts val="0"/>
              </a:spcBef>
              <a:spcAft>
                <a:spcPts val="0"/>
              </a:spcAft>
              <a:buNone/>
            </a:pPr>
            <a:r>
              <a:rPr lang="en">
                <a:latin typeface="Advent Pro"/>
                <a:ea typeface="Advent Pro"/>
                <a:cs typeface="Advent Pro"/>
                <a:sym typeface="Advent Pro"/>
              </a:rPr>
              <a:t>Columns: generation solar, forecast solar day, etc.</a:t>
            </a:r>
            <a:endParaRPr>
              <a:latin typeface="Advent Pro"/>
              <a:ea typeface="Advent Pro"/>
              <a:cs typeface="Advent Pro"/>
              <a:sym typeface="Advent Pro"/>
            </a:endParaRPr>
          </a:p>
        </p:txBody>
      </p:sp>
      <p:pic>
        <p:nvPicPr>
          <p:cNvPr id="197" name="Google Shape;197;p33"/>
          <p:cNvPicPr preferRelativeResize="0"/>
          <p:nvPr/>
        </p:nvPicPr>
        <p:blipFill>
          <a:blip r:embed="rId3">
            <a:alphaModFix/>
          </a:blip>
          <a:stretch>
            <a:fillRect/>
          </a:stretch>
        </p:blipFill>
        <p:spPr>
          <a:xfrm>
            <a:off x="1613313" y="3603350"/>
            <a:ext cx="5920181" cy="1298000"/>
          </a:xfrm>
          <a:prstGeom prst="rect">
            <a:avLst/>
          </a:prstGeom>
          <a:noFill/>
          <a:ln>
            <a:noFill/>
          </a:ln>
        </p:spPr>
      </p:pic>
      <p:pic>
        <p:nvPicPr>
          <p:cNvPr id="198" name="Google Shape;198;p33"/>
          <p:cNvPicPr preferRelativeResize="0"/>
          <p:nvPr/>
        </p:nvPicPr>
        <p:blipFill>
          <a:blip r:embed="rId4">
            <a:alphaModFix/>
          </a:blip>
          <a:stretch>
            <a:fillRect/>
          </a:stretch>
        </p:blipFill>
        <p:spPr>
          <a:xfrm>
            <a:off x="1613325" y="2124150"/>
            <a:ext cx="5920174" cy="129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2"/>
        <p:cNvGrpSpPr/>
        <p:nvPr/>
      </p:nvGrpSpPr>
      <p:grpSpPr>
        <a:xfrm>
          <a:off x="0" y="0"/>
          <a:ext cx="0" cy="0"/>
          <a:chOff x="0" y="0"/>
          <a:chExt cx="0" cy="0"/>
        </a:xfrm>
      </p:grpSpPr>
      <p:sp>
        <p:nvSpPr>
          <p:cNvPr id="203" name="Google Shape;203;p34"/>
          <p:cNvSpPr txBox="1">
            <a:spLocks noGrp="1"/>
          </p:cNvSpPr>
          <p:nvPr>
            <p:ph type="title"/>
          </p:nvPr>
        </p:nvSpPr>
        <p:spPr>
          <a:xfrm>
            <a:off x="3744875" y="2253050"/>
            <a:ext cx="5352600" cy="1804800"/>
          </a:xfrm>
          <a:prstGeom prst="rect">
            <a:avLst/>
          </a:prstGeom>
        </p:spPr>
        <p:txBody>
          <a:bodyPr spcFirstLastPara="1" wrap="square" lIns="0" tIns="0" rIns="0" bIns="0" anchor="ctr" anchorCtr="0">
            <a:noAutofit/>
          </a:bodyPr>
          <a:lstStyle/>
          <a:p>
            <a:pPr marL="0" lvl="0" indent="0" algn="l" rtl="0">
              <a:lnSpc>
                <a:spcPct val="80000"/>
              </a:lnSpc>
              <a:spcBef>
                <a:spcPts val="0"/>
              </a:spcBef>
              <a:spcAft>
                <a:spcPts val="0"/>
              </a:spcAft>
              <a:buNone/>
            </a:pPr>
            <a:r>
              <a:rPr lang="en"/>
              <a:t>Purpose of the Analysis</a:t>
            </a:r>
            <a:endParaRPr/>
          </a:p>
        </p:txBody>
      </p:sp>
      <p:sp>
        <p:nvSpPr>
          <p:cNvPr id="204" name="Google Shape;204;p34"/>
          <p:cNvSpPr txBox="1">
            <a:spLocks noGrp="1"/>
          </p:cNvSpPr>
          <p:nvPr>
            <p:ph type="title" idx="2"/>
          </p:nvPr>
        </p:nvSpPr>
        <p:spPr>
          <a:xfrm>
            <a:off x="3744877" y="1210763"/>
            <a:ext cx="1828800" cy="1227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03</a:t>
            </a:r>
            <a:endParaRPr/>
          </a:p>
        </p:txBody>
      </p:sp>
      <p:cxnSp>
        <p:nvCxnSpPr>
          <p:cNvPr id="205" name="Google Shape;205;p34"/>
          <p:cNvCxnSpPr/>
          <p:nvPr/>
        </p:nvCxnSpPr>
        <p:spPr>
          <a:xfrm>
            <a:off x="3787852" y="3994503"/>
            <a:ext cx="22092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5"/>
          <p:cNvSpPr txBox="1">
            <a:spLocks noGrp="1"/>
          </p:cNvSpPr>
          <p:nvPr>
            <p:ph type="title"/>
          </p:nvPr>
        </p:nvSpPr>
        <p:spPr>
          <a:xfrm>
            <a:off x="720000" y="403534"/>
            <a:ext cx="77040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Purpose of the Analysis</a:t>
            </a:r>
            <a:endParaRPr/>
          </a:p>
        </p:txBody>
      </p:sp>
      <p:sp>
        <p:nvSpPr>
          <p:cNvPr id="211" name="Google Shape;211;p35"/>
          <p:cNvSpPr txBox="1"/>
          <p:nvPr/>
        </p:nvSpPr>
        <p:spPr>
          <a:xfrm>
            <a:off x="339850" y="1116725"/>
            <a:ext cx="2065800" cy="365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1">
                <a:solidFill>
                  <a:schemeClr val="dk1"/>
                </a:solidFill>
                <a:latin typeface="Squada One"/>
                <a:ea typeface="Squada One"/>
                <a:cs typeface="Squada One"/>
                <a:sym typeface="Squada One"/>
              </a:rPr>
              <a:t>Energy consumption</a:t>
            </a:r>
            <a:endParaRPr sz="2000" b="1">
              <a:solidFill>
                <a:schemeClr val="dk1"/>
              </a:solidFill>
              <a:latin typeface="Squada One"/>
              <a:ea typeface="Squada One"/>
              <a:cs typeface="Squada One"/>
              <a:sym typeface="Squada One"/>
            </a:endParaRPr>
          </a:p>
        </p:txBody>
      </p:sp>
      <p:sp>
        <p:nvSpPr>
          <p:cNvPr id="212" name="Google Shape;212;p35"/>
          <p:cNvSpPr txBox="1"/>
          <p:nvPr/>
        </p:nvSpPr>
        <p:spPr>
          <a:xfrm>
            <a:off x="339847" y="3045163"/>
            <a:ext cx="1980000" cy="365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1">
                <a:solidFill>
                  <a:schemeClr val="dk1"/>
                </a:solidFill>
                <a:latin typeface="Squada One"/>
                <a:ea typeface="Squada One"/>
                <a:cs typeface="Squada One"/>
                <a:sym typeface="Squada One"/>
              </a:rPr>
              <a:t>Weather</a:t>
            </a:r>
            <a:endParaRPr sz="2000" b="1">
              <a:solidFill>
                <a:schemeClr val="dk1"/>
              </a:solidFill>
              <a:latin typeface="Squada One"/>
              <a:ea typeface="Squada One"/>
              <a:cs typeface="Squada One"/>
              <a:sym typeface="Squada One"/>
            </a:endParaRPr>
          </a:p>
        </p:txBody>
      </p:sp>
      <p:sp>
        <p:nvSpPr>
          <p:cNvPr id="213" name="Google Shape;213;p35"/>
          <p:cNvSpPr txBox="1"/>
          <p:nvPr/>
        </p:nvSpPr>
        <p:spPr>
          <a:xfrm>
            <a:off x="339853" y="1690675"/>
            <a:ext cx="1371600" cy="365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300">
                <a:solidFill>
                  <a:schemeClr val="dk1"/>
                </a:solidFill>
                <a:latin typeface="Advent Pro"/>
                <a:ea typeface="Advent Pro"/>
                <a:cs typeface="Advent Pro"/>
                <a:sym typeface="Advent Pro"/>
              </a:rPr>
              <a:t>Renewable </a:t>
            </a:r>
            <a:r>
              <a:rPr lang="en" sz="1300" b="1">
                <a:solidFill>
                  <a:schemeClr val="dk1"/>
                </a:solidFill>
                <a:latin typeface="Advent Pro"/>
                <a:ea typeface="Advent Pro"/>
                <a:cs typeface="Advent Pro"/>
                <a:sym typeface="Advent Pro"/>
              </a:rPr>
              <a:t>40%</a:t>
            </a:r>
            <a:endParaRPr sz="1300" b="1">
              <a:solidFill>
                <a:schemeClr val="dk1"/>
              </a:solidFill>
              <a:latin typeface="Advent Pro"/>
              <a:ea typeface="Advent Pro"/>
              <a:cs typeface="Advent Pro"/>
              <a:sym typeface="Advent Pro"/>
            </a:endParaRPr>
          </a:p>
        </p:txBody>
      </p:sp>
      <p:sp>
        <p:nvSpPr>
          <p:cNvPr id="214" name="Google Shape;214;p35"/>
          <p:cNvSpPr txBox="1"/>
          <p:nvPr/>
        </p:nvSpPr>
        <p:spPr>
          <a:xfrm>
            <a:off x="339853" y="2143683"/>
            <a:ext cx="1371600" cy="365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300">
                <a:solidFill>
                  <a:schemeClr val="dk1"/>
                </a:solidFill>
                <a:latin typeface="Advent Pro"/>
                <a:ea typeface="Advent Pro"/>
                <a:cs typeface="Advent Pro"/>
                <a:sym typeface="Advent Pro"/>
              </a:rPr>
              <a:t>Non-renewable </a:t>
            </a:r>
            <a:r>
              <a:rPr lang="en" sz="1300" b="1">
                <a:solidFill>
                  <a:schemeClr val="dk1"/>
                </a:solidFill>
                <a:latin typeface="Advent Pro"/>
                <a:ea typeface="Advent Pro"/>
                <a:cs typeface="Advent Pro"/>
                <a:sym typeface="Advent Pro"/>
              </a:rPr>
              <a:t>60%</a:t>
            </a:r>
            <a:endParaRPr sz="1300" b="1">
              <a:solidFill>
                <a:schemeClr val="dk1"/>
              </a:solidFill>
              <a:latin typeface="Advent Pro"/>
              <a:ea typeface="Advent Pro"/>
              <a:cs typeface="Advent Pro"/>
              <a:sym typeface="Advent Pro"/>
            </a:endParaRPr>
          </a:p>
        </p:txBody>
      </p:sp>
      <p:cxnSp>
        <p:nvCxnSpPr>
          <p:cNvPr id="215" name="Google Shape;215;p35"/>
          <p:cNvCxnSpPr/>
          <p:nvPr/>
        </p:nvCxnSpPr>
        <p:spPr>
          <a:xfrm>
            <a:off x="1787653" y="1671675"/>
            <a:ext cx="0" cy="898800"/>
          </a:xfrm>
          <a:prstGeom prst="straightConnector1">
            <a:avLst/>
          </a:prstGeom>
          <a:noFill/>
          <a:ln w="9525" cap="flat" cmpd="sng">
            <a:solidFill>
              <a:schemeClr val="dk1"/>
            </a:solidFill>
            <a:prstDash val="solid"/>
            <a:round/>
            <a:headEnd type="none" w="med" len="med"/>
            <a:tailEnd type="none" w="med" len="med"/>
          </a:ln>
        </p:spPr>
      </p:cxnSp>
      <p:cxnSp>
        <p:nvCxnSpPr>
          <p:cNvPr id="216" name="Google Shape;216;p35"/>
          <p:cNvCxnSpPr/>
          <p:nvPr/>
        </p:nvCxnSpPr>
        <p:spPr>
          <a:xfrm>
            <a:off x="2268493" y="1671675"/>
            <a:ext cx="0" cy="898800"/>
          </a:xfrm>
          <a:prstGeom prst="straightConnector1">
            <a:avLst/>
          </a:prstGeom>
          <a:noFill/>
          <a:ln w="9525" cap="flat" cmpd="sng">
            <a:solidFill>
              <a:schemeClr val="dk1"/>
            </a:solidFill>
            <a:prstDash val="solid"/>
            <a:round/>
            <a:headEnd type="none" w="med" len="med"/>
            <a:tailEnd type="none" w="med" len="med"/>
          </a:ln>
        </p:spPr>
      </p:cxnSp>
      <p:cxnSp>
        <p:nvCxnSpPr>
          <p:cNvPr id="217" name="Google Shape;217;p35"/>
          <p:cNvCxnSpPr/>
          <p:nvPr/>
        </p:nvCxnSpPr>
        <p:spPr>
          <a:xfrm>
            <a:off x="2749332" y="1671675"/>
            <a:ext cx="0" cy="898800"/>
          </a:xfrm>
          <a:prstGeom prst="straightConnector1">
            <a:avLst/>
          </a:prstGeom>
          <a:noFill/>
          <a:ln w="9525" cap="flat" cmpd="sng">
            <a:solidFill>
              <a:schemeClr val="dk1"/>
            </a:solidFill>
            <a:prstDash val="solid"/>
            <a:round/>
            <a:headEnd type="none" w="med" len="med"/>
            <a:tailEnd type="none" w="med" len="med"/>
          </a:ln>
        </p:spPr>
      </p:cxnSp>
      <p:cxnSp>
        <p:nvCxnSpPr>
          <p:cNvPr id="218" name="Google Shape;218;p35"/>
          <p:cNvCxnSpPr/>
          <p:nvPr/>
        </p:nvCxnSpPr>
        <p:spPr>
          <a:xfrm>
            <a:off x="3230172" y="1671675"/>
            <a:ext cx="0" cy="898800"/>
          </a:xfrm>
          <a:prstGeom prst="straightConnector1">
            <a:avLst/>
          </a:prstGeom>
          <a:noFill/>
          <a:ln w="9525" cap="flat" cmpd="sng">
            <a:solidFill>
              <a:schemeClr val="dk1"/>
            </a:solidFill>
            <a:prstDash val="solid"/>
            <a:round/>
            <a:headEnd type="none" w="med" len="med"/>
            <a:tailEnd type="none" w="med" len="med"/>
          </a:ln>
        </p:spPr>
      </p:cxnSp>
      <p:cxnSp>
        <p:nvCxnSpPr>
          <p:cNvPr id="219" name="Google Shape;219;p35"/>
          <p:cNvCxnSpPr/>
          <p:nvPr/>
        </p:nvCxnSpPr>
        <p:spPr>
          <a:xfrm>
            <a:off x="3711011" y="1671675"/>
            <a:ext cx="0" cy="898800"/>
          </a:xfrm>
          <a:prstGeom prst="straightConnector1">
            <a:avLst/>
          </a:prstGeom>
          <a:noFill/>
          <a:ln w="9525" cap="flat" cmpd="sng">
            <a:solidFill>
              <a:schemeClr val="dk1"/>
            </a:solidFill>
            <a:prstDash val="solid"/>
            <a:round/>
            <a:headEnd type="none" w="med" len="med"/>
            <a:tailEnd type="none" w="med" len="med"/>
          </a:ln>
        </p:spPr>
      </p:cxnSp>
      <p:sp>
        <p:nvSpPr>
          <p:cNvPr id="220" name="Google Shape;220;p35"/>
          <p:cNvSpPr/>
          <p:nvPr/>
        </p:nvSpPr>
        <p:spPr>
          <a:xfrm>
            <a:off x="1806875" y="1690675"/>
            <a:ext cx="942300" cy="365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5"/>
          <p:cNvSpPr/>
          <p:nvPr/>
        </p:nvSpPr>
        <p:spPr>
          <a:xfrm>
            <a:off x="1806875" y="2142675"/>
            <a:ext cx="1423200" cy="365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5"/>
          <p:cNvSpPr txBox="1"/>
          <p:nvPr/>
        </p:nvSpPr>
        <p:spPr>
          <a:xfrm>
            <a:off x="3573903" y="2614375"/>
            <a:ext cx="274200" cy="153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latin typeface="Nanum Gothic"/>
                <a:ea typeface="Nanum Gothic"/>
                <a:cs typeface="Nanum Gothic"/>
                <a:sym typeface="Nanum Gothic"/>
              </a:rPr>
              <a:t>80</a:t>
            </a:r>
            <a:endParaRPr sz="1000">
              <a:latin typeface="Nanum Gothic"/>
              <a:ea typeface="Nanum Gothic"/>
              <a:cs typeface="Nanum Gothic"/>
              <a:sym typeface="Nanum Gothic"/>
            </a:endParaRPr>
          </a:p>
        </p:txBody>
      </p:sp>
      <p:sp>
        <p:nvSpPr>
          <p:cNvPr id="223" name="Google Shape;223;p35"/>
          <p:cNvSpPr txBox="1"/>
          <p:nvPr/>
        </p:nvSpPr>
        <p:spPr>
          <a:xfrm>
            <a:off x="3093078" y="2614375"/>
            <a:ext cx="274200" cy="153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latin typeface="Nanum Gothic"/>
                <a:ea typeface="Nanum Gothic"/>
                <a:cs typeface="Nanum Gothic"/>
                <a:sym typeface="Nanum Gothic"/>
              </a:rPr>
              <a:t>60</a:t>
            </a:r>
            <a:endParaRPr sz="1000">
              <a:latin typeface="Nanum Gothic"/>
              <a:ea typeface="Nanum Gothic"/>
              <a:cs typeface="Nanum Gothic"/>
              <a:sym typeface="Nanum Gothic"/>
            </a:endParaRPr>
          </a:p>
        </p:txBody>
      </p:sp>
      <p:sp>
        <p:nvSpPr>
          <p:cNvPr id="224" name="Google Shape;224;p35"/>
          <p:cNvSpPr txBox="1"/>
          <p:nvPr/>
        </p:nvSpPr>
        <p:spPr>
          <a:xfrm>
            <a:off x="2612253" y="2614375"/>
            <a:ext cx="274200" cy="153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latin typeface="Nanum Gothic"/>
                <a:ea typeface="Nanum Gothic"/>
                <a:cs typeface="Nanum Gothic"/>
                <a:sym typeface="Nanum Gothic"/>
              </a:rPr>
              <a:t>40</a:t>
            </a:r>
            <a:endParaRPr sz="1000">
              <a:latin typeface="Nanum Gothic"/>
              <a:ea typeface="Nanum Gothic"/>
              <a:cs typeface="Nanum Gothic"/>
              <a:sym typeface="Nanum Gothic"/>
            </a:endParaRPr>
          </a:p>
        </p:txBody>
      </p:sp>
      <p:sp>
        <p:nvSpPr>
          <p:cNvPr id="225" name="Google Shape;225;p35"/>
          <p:cNvSpPr txBox="1"/>
          <p:nvPr/>
        </p:nvSpPr>
        <p:spPr>
          <a:xfrm>
            <a:off x="2131428" y="2614375"/>
            <a:ext cx="274200" cy="153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latin typeface="Nanum Gothic"/>
                <a:ea typeface="Nanum Gothic"/>
                <a:cs typeface="Nanum Gothic"/>
                <a:sym typeface="Nanum Gothic"/>
              </a:rPr>
              <a:t>20</a:t>
            </a:r>
            <a:endParaRPr sz="1000">
              <a:latin typeface="Nanum Gothic"/>
              <a:ea typeface="Nanum Gothic"/>
              <a:cs typeface="Nanum Gothic"/>
              <a:sym typeface="Nanum Gothic"/>
            </a:endParaRPr>
          </a:p>
        </p:txBody>
      </p:sp>
      <p:cxnSp>
        <p:nvCxnSpPr>
          <p:cNvPr id="226" name="Google Shape;226;p35"/>
          <p:cNvCxnSpPr/>
          <p:nvPr/>
        </p:nvCxnSpPr>
        <p:spPr>
          <a:xfrm>
            <a:off x="-61100" y="964325"/>
            <a:ext cx="9210600" cy="0"/>
          </a:xfrm>
          <a:prstGeom prst="straightConnector1">
            <a:avLst/>
          </a:prstGeom>
          <a:noFill/>
          <a:ln w="19050" cap="flat" cmpd="sng">
            <a:solidFill>
              <a:schemeClr val="dk1"/>
            </a:solidFill>
            <a:prstDash val="solid"/>
            <a:round/>
            <a:headEnd type="none" w="med" len="med"/>
            <a:tailEnd type="none" w="med" len="med"/>
          </a:ln>
        </p:spPr>
      </p:cxnSp>
      <p:cxnSp>
        <p:nvCxnSpPr>
          <p:cNvPr id="227" name="Google Shape;227;p35"/>
          <p:cNvCxnSpPr/>
          <p:nvPr/>
        </p:nvCxnSpPr>
        <p:spPr>
          <a:xfrm>
            <a:off x="4095411" y="1671675"/>
            <a:ext cx="0" cy="898800"/>
          </a:xfrm>
          <a:prstGeom prst="straightConnector1">
            <a:avLst/>
          </a:prstGeom>
          <a:noFill/>
          <a:ln w="9525" cap="flat" cmpd="sng">
            <a:solidFill>
              <a:schemeClr val="dk1"/>
            </a:solidFill>
            <a:prstDash val="solid"/>
            <a:round/>
            <a:headEnd type="none" w="med" len="med"/>
            <a:tailEnd type="none" w="med" len="med"/>
          </a:ln>
        </p:spPr>
      </p:cxnSp>
      <p:sp>
        <p:nvSpPr>
          <p:cNvPr id="228" name="Google Shape;228;p35"/>
          <p:cNvSpPr txBox="1"/>
          <p:nvPr/>
        </p:nvSpPr>
        <p:spPr>
          <a:xfrm>
            <a:off x="3958303" y="2614375"/>
            <a:ext cx="274200" cy="153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latin typeface="Nanum Gothic"/>
                <a:ea typeface="Nanum Gothic"/>
                <a:cs typeface="Nanum Gothic"/>
                <a:sym typeface="Nanum Gothic"/>
              </a:rPr>
              <a:t>100</a:t>
            </a:r>
            <a:endParaRPr sz="1000">
              <a:latin typeface="Nanum Gothic"/>
              <a:ea typeface="Nanum Gothic"/>
              <a:cs typeface="Nanum Gothic"/>
              <a:sym typeface="Nanum Gothic"/>
            </a:endParaRPr>
          </a:p>
        </p:txBody>
      </p:sp>
      <p:pic>
        <p:nvPicPr>
          <p:cNvPr id="229" name="Google Shape;229;p35"/>
          <p:cNvPicPr preferRelativeResize="0"/>
          <p:nvPr/>
        </p:nvPicPr>
        <p:blipFill>
          <a:blip r:embed="rId3">
            <a:alphaModFix/>
          </a:blip>
          <a:stretch>
            <a:fillRect/>
          </a:stretch>
        </p:blipFill>
        <p:spPr>
          <a:xfrm>
            <a:off x="4479800" y="1388275"/>
            <a:ext cx="4314910" cy="3249123"/>
          </a:xfrm>
          <a:prstGeom prst="rect">
            <a:avLst/>
          </a:prstGeom>
          <a:noFill/>
          <a:ln>
            <a:noFill/>
          </a:ln>
        </p:spPr>
      </p:pic>
      <p:sp>
        <p:nvSpPr>
          <p:cNvPr id="230" name="Google Shape;230;p35"/>
          <p:cNvSpPr txBox="1"/>
          <p:nvPr/>
        </p:nvSpPr>
        <p:spPr>
          <a:xfrm>
            <a:off x="339844" y="3496608"/>
            <a:ext cx="3755400" cy="1140900"/>
          </a:xfrm>
          <a:prstGeom prst="rect">
            <a:avLst/>
          </a:prstGeom>
          <a:noFill/>
          <a:ln>
            <a:noFill/>
          </a:ln>
        </p:spPr>
        <p:txBody>
          <a:bodyPr spcFirstLastPara="1" wrap="square" lIns="0" tIns="0" rIns="0" bIns="0" anchor="t" anchorCtr="0">
            <a:noAutofit/>
          </a:bodyPr>
          <a:lstStyle/>
          <a:p>
            <a:pPr marL="457200" lvl="0" indent="-311150" algn="l" rtl="0">
              <a:spcBef>
                <a:spcPts val="0"/>
              </a:spcBef>
              <a:spcAft>
                <a:spcPts val="0"/>
              </a:spcAft>
              <a:buClr>
                <a:schemeClr val="dk1"/>
              </a:buClr>
              <a:buSzPts val="1300"/>
              <a:buFont typeface="Advent Pro"/>
              <a:buChar char="●"/>
            </a:pPr>
            <a:r>
              <a:rPr lang="en" sz="1300">
                <a:solidFill>
                  <a:schemeClr val="dk1"/>
                </a:solidFill>
                <a:latin typeface="Advent Pro"/>
                <a:ea typeface="Advent Pro"/>
                <a:cs typeface="Advent Pro"/>
                <a:sym typeface="Advent Pro"/>
              </a:rPr>
              <a:t>Spain has a lot of different climate zones that each can be prone to a certain energy production.</a:t>
            </a:r>
            <a:endParaRPr sz="1300">
              <a:solidFill>
                <a:schemeClr val="dk1"/>
              </a:solidFill>
              <a:latin typeface="Advent Pro"/>
              <a:ea typeface="Advent Pro"/>
              <a:cs typeface="Advent Pro"/>
              <a:sym typeface="Advent Pro"/>
            </a:endParaRPr>
          </a:p>
          <a:p>
            <a:pPr marL="457200" lvl="0" indent="-311150" algn="l" rtl="0">
              <a:spcBef>
                <a:spcPts val="0"/>
              </a:spcBef>
              <a:spcAft>
                <a:spcPts val="0"/>
              </a:spcAft>
              <a:buClr>
                <a:schemeClr val="dk1"/>
              </a:buClr>
              <a:buSzPts val="1300"/>
              <a:buFont typeface="Advent Pro"/>
              <a:buChar char="●"/>
            </a:pPr>
            <a:r>
              <a:rPr lang="en" sz="1300">
                <a:solidFill>
                  <a:schemeClr val="dk1"/>
                </a:solidFill>
                <a:latin typeface="Advent Pro"/>
                <a:ea typeface="Advent Pro"/>
                <a:cs typeface="Advent Pro"/>
                <a:sym typeface="Advent Pro"/>
              </a:rPr>
              <a:t>The weather can also influence the energy consumption.</a:t>
            </a:r>
            <a:endParaRPr sz="1300">
              <a:solidFill>
                <a:schemeClr val="dk1"/>
              </a:solidFill>
              <a:latin typeface="Advent Pro"/>
              <a:ea typeface="Advent Pro"/>
              <a:cs typeface="Advent Pro"/>
              <a:sym typeface="Advent Pro"/>
            </a:endParaRPr>
          </a:p>
          <a:p>
            <a:pPr marL="914400" lvl="1" indent="-311150" algn="l" rtl="0">
              <a:spcBef>
                <a:spcPts val="0"/>
              </a:spcBef>
              <a:spcAft>
                <a:spcPts val="0"/>
              </a:spcAft>
              <a:buClr>
                <a:schemeClr val="dk1"/>
              </a:buClr>
              <a:buSzPts val="1300"/>
              <a:buFont typeface="Advent Pro"/>
              <a:buChar char="○"/>
            </a:pPr>
            <a:r>
              <a:rPr lang="en" sz="1300">
                <a:solidFill>
                  <a:schemeClr val="dk1"/>
                </a:solidFill>
                <a:latin typeface="Advent Pro"/>
                <a:ea typeface="Advent Pro"/>
                <a:cs typeface="Advent Pro"/>
                <a:sym typeface="Advent Pro"/>
              </a:rPr>
              <a:t>More energy used in winter for example</a:t>
            </a:r>
            <a:endParaRPr sz="1300">
              <a:solidFill>
                <a:schemeClr val="dk1"/>
              </a:solidFill>
              <a:latin typeface="Advent Pro"/>
              <a:ea typeface="Advent Pro"/>
              <a:cs typeface="Advent Pro"/>
              <a:sym typeface="Advent Pro"/>
            </a:endParaRPr>
          </a:p>
        </p:txBody>
      </p:sp>
    </p:spTree>
  </p:cSld>
  <p:clrMapOvr>
    <a:masterClrMapping/>
  </p:clrMapOvr>
</p:sld>
</file>

<file path=ppt/theme/theme1.xml><?xml version="1.0" encoding="utf-8"?>
<a:theme xmlns:a="http://schemas.openxmlformats.org/drawingml/2006/main" name="Renewable Energy Resources Company Profile by Slidesgo">
  <a:themeElements>
    <a:clrScheme name="Simple Light">
      <a:dk1>
        <a:srgbClr val="191919"/>
      </a:dk1>
      <a:lt1>
        <a:srgbClr val="EFEFEF"/>
      </a:lt1>
      <a:dk2>
        <a:srgbClr val="FFFFFF"/>
      </a:dk2>
      <a:lt2>
        <a:srgbClr val="C9BEE6"/>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448</Words>
  <Application>Microsoft Office PowerPoint</Application>
  <PresentationFormat>화면 슬라이드 쇼(16:9)</PresentationFormat>
  <Paragraphs>86</Paragraphs>
  <Slides>16</Slides>
  <Notes>16</Notes>
  <HiddenSlides>0</HiddenSlides>
  <MMClips>0</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16</vt:i4>
      </vt:variant>
    </vt:vector>
  </HeadingPairs>
  <TitlesOfParts>
    <vt:vector size="27" baseType="lpstr">
      <vt:lpstr>Darker Grotesque SemiBold</vt:lpstr>
      <vt:lpstr>Open Sans</vt:lpstr>
      <vt:lpstr>Arial</vt:lpstr>
      <vt:lpstr>Nanum Gothic</vt:lpstr>
      <vt:lpstr>Squada One</vt:lpstr>
      <vt:lpstr>Bebas Neue</vt:lpstr>
      <vt:lpstr>Advent Pro Medium</vt:lpstr>
      <vt:lpstr>Anaheim</vt:lpstr>
      <vt:lpstr>Advent Pro</vt:lpstr>
      <vt:lpstr>Catamaran SemiBold</vt:lpstr>
      <vt:lpstr>Renewable Energy Resources Company Profile by Slidesgo</vt:lpstr>
      <vt:lpstr>Team 3 - Proposal</vt:lpstr>
      <vt:lpstr>Problem Definition</vt:lpstr>
      <vt:lpstr>Problem Definition</vt:lpstr>
      <vt:lpstr>Problem Definition</vt:lpstr>
      <vt:lpstr>Problem Definition</vt:lpstr>
      <vt:lpstr>Data Source</vt:lpstr>
      <vt:lpstr>Data Set</vt:lpstr>
      <vt:lpstr>Purpose of the Analysis</vt:lpstr>
      <vt:lpstr>Purpose of the Analysis</vt:lpstr>
      <vt:lpstr>Purpose of the Analysis</vt:lpstr>
      <vt:lpstr>Purpose of the Analysis</vt:lpstr>
      <vt:lpstr>Purpose of the Analysis</vt:lpstr>
      <vt:lpstr>Project Plan</vt:lpstr>
      <vt:lpstr>Schedule for the term project</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3 - Proposal</dc:title>
  <cp:lastModifiedBy>Hwang Yujung</cp:lastModifiedBy>
  <cp:revision>1</cp:revision>
  <dcterms:modified xsi:type="dcterms:W3CDTF">2022-10-30T03:30:41Z</dcterms:modified>
</cp:coreProperties>
</file>